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8" r:id="rId2"/>
    <p:sldId id="273" r:id="rId3"/>
    <p:sldId id="275" r:id="rId4"/>
    <p:sldId id="263" r:id="rId5"/>
    <p:sldId id="264" r:id="rId6"/>
    <p:sldId id="265" r:id="rId7"/>
    <p:sldId id="266" r:id="rId8"/>
    <p:sldId id="267" r:id="rId9"/>
    <p:sldId id="269" r:id="rId10"/>
    <p:sldId id="260" r:id="rId11"/>
    <p:sldId id="258" r:id="rId12"/>
    <p:sldId id="257" r:id="rId13"/>
    <p:sldId id="271" r:id="rId14"/>
    <p:sldId id="256" r:id="rId15"/>
    <p:sldId id="261" r:id="rId16"/>
    <p:sldId id="25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8837" autoAdjust="0"/>
  </p:normalViewPr>
  <p:slideViewPr>
    <p:cSldViewPr snapToGrid="0" showGuides="1">
      <p:cViewPr varScale="1">
        <p:scale>
          <a:sx n="78" d="100"/>
          <a:sy n="78" d="100"/>
        </p:scale>
        <p:origin x="389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88683C-7DFC-4408-81B5-2437EA1C4704}" type="doc">
      <dgm:prSet loTypeId="urn:microsoft.com/office/officeart/2016/7/layout/BasicLinearProcessNumbered" loCatId="process" qsTypeId="urn:microsoft.com/office/officeart/2005/8/quickstyle/simple3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79CC6209-A0B6-4991-A4FE-83AE69A7F487}">
      <dgm:prSet/>
      <dgm:spPr/>
      <dgm:t>
        <a:bodyPr/>
        <a:lstStyle/>
        <a:p>
          <a:pPr algn="ctr"/>
          <a:r>
            <a:rPr lang="en-US" dirty="0">
              <a:solidFill>
                <a:srgbClr val="C00000"/>
              </a:solidFill>
            </a:rPr>
            <a:t>1. </a:t>
          </a:r>
          <a:r>
            <a:rPr lang="en-US" dirty="0" err="1">
              <a:solidFill>
                <a:srgbClr val="C00000"/>
              </a:solidFill>
            </a:rPr>
            <a:t>Ročník</a:t>
          </a:r>
          <a:r>
            <a:rPr lang="en-US" dirty="0">
              <a:solidFill>
                <a:srgbClr val="C00000"/>
              </a:solidFill>
            </a:rPr>
            <a:t>: </a:t>
          </a:r>
          <a:br>
            <a:rPr lang="sk-SK" dirty="0">
              <a:solidFill>
                <a:srgbClr val="C00000"/>
              </a:solidFill>
            </a:rPr>
          </a:br>
          <a:r>
            <a:rPr lang="en-US" dirty="0">
              <a:solidFill>
                <a:srgbClr val="C00000"/>
              </a:solidFill>
            </a:rPr>
            <a:t>2 </a:t>
          </a:r>
          <a:r>
            <a:rPr lang="en-US" dirty="0" err="1">
              <a:solidFill>
                <a:srgbClr val="C00000"/>
              </a:solidFill>
            </a:rPr>
            <a:t>hodiny</a:t>
          </a:r>
          <a:r>
            <a:rPr lang="en-US" dirty="0">
              <a:solidFill>
                <a:srgbClr val="C00000"/>
              </a:solidFill>
            </a:rPr>
            <a:t> (</a:t>
          </a:r>
          <a:r>
            <a:rPr lang="en-US" dirty="0" err="1">
              <a:solidFill>
                <a:srgbClr val="C00000"/>
              </a:solidFill>
            </a:rPr>
            <a:t>povinné</a:t>
          </a:r>
          <a:r>
            <a:rPr lang="en-US" dirty="0">
              <a:solidFill>
                <a:srgbClr val="C00000"/>
              </a:solidFill>
            </a:rPr>
            <a:t>)</a:t>
          </a:r>
        </a:p>
      </dgm:t>
    </dgm:pt>
    <dgm:pt modelId="{D5686CDD-3CB2-47CA-BF09-E7C2D8EF815B}" type="parTrans" cxnId="{C2F67FA7-6316-4575-BA8A-4F83DE15B90E}">
      <dgm:prSet/>
      <dgm:spPr/>
      <dgm:t>
        <a:bodyPr/>
        <a:lstStyle/>
        <a:p>
          <a:endParaRPr lang="en-US"/>
        </a:p>
      </dgm:t>
    </dgm:pt>
    <dgm:pt modelId="{71228405-5131-42C9-B6CB-8DFF9F8507B6}" type="sibTrans" cxnId="{C2F67FA7-6316-4575-BA8A-4F83DE15B90E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E0B4A3C2-818F-4D1E-A5E2-8C4A43FBA4EC}">
      <dgm:prSet/>
      <dgm:spPr>
        <a:solidFill>
          <a:schemeClr val="accent6">
            <a:lumMod val="60000"/>
            <a:lumOff val="40000"/>
            <a:alpha val="90000"/>
          </a:schemeClr>
        </a:solidFill>
      </dgm:spPr>
      <dgm:t>
        <a:bodyPr/>
        <a:lstStyle/>
        <a:p>
          <a:pPr algn="ctr"/>
          <a:r>
            <a:rPr lang="en-US" dirty="0">
              <a:solidFill>
                <a:srgbClr val="C00000"/>
              </a:solidFill>
            </a:rPr>
            <a:t>2. </a:t>
          </a:r>
          <a:r>
            <a:rPr lang="en-US" dirty="0" err="1">
              <a:solidFill>
                <a:srgbClr val="C00000"/>
              </a:solidFill>
            </a:rPr>
            <a:t>Ročník</a:t>
          </a:r>
          <a:r>
            <a:rPr lang="en-US" dirty="0">
              <a:solidFill>
                <a:srgbClr val="C00000"/>
              </a:solidFill>
            </a:rPr>
            <a:t>:</a:t>
          </a:r>
          <a:br>
            <a:rPr lang="sk-SK" dirty="0">
              <a:solidFill>
                <a:srgbClr val="C00000"/>
              </a:solidFill>
            </a:rPr>
          </a:br>
          <a:r>
            <a:rPr lang="en-US" dirty="0">
              <a:solidFill>
                <a:srgbClr val="C00000"/>
              </a:solidFill>
            </a:rPr>
            <a:t> 2 </a:t>
          </a:r>
          <a:r>
            <a:rPr lang="en-US" dirty="0" err="1">
              <a:solidFill>
                <a:srgbClr val="C00000"/>
              </a:solidFill>
            </a:rPr>
            <a:t>hodiny</a:t>
          </a:r>
          <a:r>
            <a:rPr lang="en-US" dirty="0">
              <a:solidFill>
                <a:srgbClr val="C00000"/>
              </a:solidFill>
            </a:rPr>
            <a:t> (</a:t>
          </a:r>
          <a:r>
            <a:rPr lang="en-US" dirty="0" err="1">
              <a:solidFill>
                <a:srgbClr val="C00000"/>
              </a:solidFill>
            </a:rPr>
            <a:t>povinné</a:t>
          </a:r>
          <a:r>
            <a:rPr lang="en-US" dirty="0">
              <a:solidFill>
                <a:srgbClr val="C00000"/>
              </a:solidFill>
            </a:rPr>
            <a:t>)</a:t>
          </a:r>
        </a:p>
      </dgm:t>
    </dgm:pt>
    <dgm:pt modelId="{D48FD87A-09E5-4B33-BE5E-946A7B044E04}" type="parTrans" cxnId="{93AE1103-743C-48FE-AA9A-034960496504}">
      <dgm:prSet/>
      <dgm:spPr/>
      <dgm:t>
        <a:bodyPr/>
        <a:lstStyle/>
        <a:p>
          <a:endParaRPr lang="en-US"/>
        </a:p>
      </dgm:t>
    </dgm:pt>
    <dgm:pt modelId="{23DE16F2-9746-4898-8AE8-A9340268D267}" type="sibTrans" cxnId="{93AE1103-743C-48FE-AA9A-034960496504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EEBE8483-8C5E-4755-8C10-9A8FBFAA3E7B}">
      <dgm:prSet/>
      <dgm:spPr/>
      <dgm:t>
        <a:bodyPr/>
        <a:lstStyle/>
        <a:p>
          <a:pPr algn="ctr"/>
          <a:r>
            <a:rPr lang="en-US" dirty="0">
              <a:solidFill>
                <a:srgbClr val="0070C0"/>
              </a:solidFill>
            </a:rPr>
            <a:t>3. </a:t>
          </a:r>
          <a:r>
            <a:rPr lang="en-US" dirty="0" err="1">
              <a:solidFill>
                <a:srgbClr val="0070C0"/>
              </a:solidFill>
            </a:rPr>
            <a:t>Ročník</a:t>
          </a:r>
          <a:r>
            <a:rPr lang="en-US" dirty="0">
              <a:solidFill>
                <a:srgbClr val="0070C0"/>
              </a:solidFill>
            </a:rPr>
            <a:t>:</a:t>
          </a:r>
          <a:br>
            <a:rPr lang="sk-SK" dirty="0">
              <a:solidFill>
                <a:srgbClr val="0070C0"/>
              </a:solidFill>
            </a:rPr>
          </a:br>
          <a:r>
            <a:rPr lang="en-US" dirty="0">
              <a:solidFill>
                <a:srgbClr val="0070C0"/>
              </a:solidFill>
            </a:rPr>
            <a:t> 2 </a:t>
          </a:r>
          <a:r>
            <a:rPr lang="en-US" dirty="0" err="1">
              <a:solidFill>
                <a:srgbClr val="0070C0"/>
              </a:solidFill>
            </a:rPr>
            <a:t>hodiny</a:t>
          </a:r>
          <a:r>
            <a:rPr lang="en-US" dirty="0">
              <a:solidFill>
                <a:srgbClr val="0070C0"/>
              </a:solidFill>
            </a:rPr>
            <a:t> (</a:t>
          </a:r>
          <a:r>
            <a:rPr lang="en-US" dirty="0" err="1">
              <a:solidFill>
                <a:srgbClr val="0070C0"/>
              </a:solidFill>
            </a:rPr>
            <a:t>voliteľné</a:t>
          </a:r>
          <a:r>
            <a:rPr lang="en-US" dirty="0">
              <a:solidFill>
                <a:srgbClr val="0070C0"/>
              </a:solidFill>
            </a:rPr>
            <a:t>)</a:t>
          </a:r>
        </a:p>
      </dgm:t>
    </dgm:pt>
    <dgm:pt modelId="{DBF4DDD9-5C88-4EDD-A426-2B57ABA19D68}" type="parTrans" cxnId="{1B044588-C0B1-4C7A-BDBD-556A736EA937}">
      <dgm:prSet/>
      <dgm:spPr/>
      <dgm:t>
        <a:bodyPr/>
        <a:lstStyle/>
        <a:p>
          <a:endParaRPr lang="en-US"/>
        </a:p>
      </dgm:t>
    </dgm:pt>
    <dgm:pt modelId="{2407959B-5E31-4378-B944-BBC7B83C74C5}" type="sibTrans" cxnId="{1B044588-C0B1-4C7A-BDBD-556A736EA93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3837F475-612F-4A16-90B4-F614DD924AF0}">
      <dgm:prSet/>
      <dgm:spPr/>
      <dgm:t>
        <a:bodyPr/>
        <a:lstStyle/>
        <a:p>
          <a:pPr algn="ctr"/>
          <a:r>
            <a:rPr lang="en-US" dirty="0">
              <a:solidFill>
                <a:srgbClr val="0070C0"/>
              </a:solidFill>
            </a:rPr>
            <a:t>4.</a:t>
          </a:r>
          <a:r>
            <a:rPr lang="sk-SK" dirty="0">
              <a:solidFill>
                <a:srgbClr val="0070C0"/>
              </a:solidFill>
            </a:rPr>
            <a:t> </a:t>
          </a:r>
          <a:r>
            <a:rPr lang="en-US" dirty="0" err="1">
              <a:solidFill>
                <a:srgbClr val="0070C0"/>
              </a:solidFill>
            </a:rPr>
            <a:t>Ročník</a:t>
          </a:r>
          <a:r>
            <a:rPr lang="en-US" dirty="0">
              <a:solidFill>
                <a:srgbClr val="0070C0"/>
              </a:solidFill>
            </a:rPr>
            <a:t>:</a:t>
          </a:r>
          <a:br>
            <a:rPr lang="sk-SK" dirty="0">
              <a:solidFill>
                <a:srgbClr val="0070C0"/>
              </a:solidFill>
            </a:rPr>
          </a:br>
          <a:r>
            <a:rPr lang="en-US" dirty="0">
              <a:solidFill>
                <a:srgbClr val="0070C0"/>
              </a:solidFill>
            </a:rPr>
            <a:t>4 </a:t>
          </a:r>
          <a:r>
            <a:rPr lang="en-US" dirty="0" err="1">
              <a:solidFill>
                <a:srgbClr val="0070C0"/>
              </a:solidFill>
            </a:rPr>
            <a:t>hodiny</a:t>
          </a:r>
          <a:r>
            <a:rPr lang="en-US" dirty="0">
              <a:solidFill>
                <a:srgbClr val="0070C0"/>
              </a:solidFill>
            </a:rPr>
            <a:t> (</a:t>
          </a:r>
          <a:r>
            <a:rPr lang="en-US" dirty="0" err="1">
              <a:solidFill>
                <a:srgbClr val="0070C0"/>
              </a:solidFill>
            </a:rPr>
            <a:t>voliteľne</a:t>
          </a:r>
          <a:r>
            <a:rPr lang="en-US" dirty="0">
              <a:solidFill>
                <a:srgbClr val="0070C0"/>
              </a:solidFill>
            </a:rPr>
            <a:t>) </a:t>
          </a:r>
        </a:p>
      </dgm:t>
    </dgm:pt>
    <dgm:pt modelId="{20155B5E-537A-45E7-99D4-9125C218DF2E}" type="parTrans" cxnId="{FACC0309-0E83-4809-80C9-67986C8CB39B}">
      <dgm:prSet/>
      <dgm:spPr/>
      <dgm:t>
        <a:bodyPr/>
        <a:lstStyle/>
        <a:p>
          <a:endParaRPr lang="en-US"/>
        </a:p>
      </dgm:t>
    </dgm:pt>
    <dgm:pt modelId="{0F4BE718-5F38-45C4-8066-D731706CE8D7}" type="sibTrans" cxnId="{FACC0309-0E83-4809-80C9-67986C8CB39B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26CEDC24-1F77-42F7-8959-E441EB02D781}" type="pres">
      <dgm:prSet presAssocID="{0288683C-7DFC-4408-81B5-2437EA1C4704}" presName="Name0" presStyleCnt="0">
        <dgm:presLayoutVars>
          <dgm:animLvl val="lvl"/>
          <dgm:resizeHandles val="exact"/>
        </dgm:presLayoutVars>
      </dgm:prSet>
      <dgm:spPr/>
    </dgm:pt>
    <dgm:pt modelId="{6C515E32-20F0-4AE3-9FAF-A87D9AF1D209}" type="pres">
      <dgm:prSet presAssocID="{79CC6209-A0B6-4991-A4FE-83AE69A7F487}" presName="compositeNode" presStyleCnt="0">
        <dgm:presLayoutVars>
          <dgm:bulletEnabled val="1"/>
        </dgm:presLayoutVars>
      </dgm:prSet>
      <dgm:spPr/>
    </dgm:pt>
    <dgm:pt modelId="{096F568F-53D0-4077-87E2-B768245D9C47}" type="pres">
      <dgm:prSet presAssocID="{79CC6209-A0B6-4991-A4FE-83AE69A7F487}" presName="bgRect" presStyleLbl="bgAccFollowNode1" presStyleIdx="0" presStyleCnt="4"/>
      <dgm:spPr/>
    </dgm:pt>
    <dgm:pt modelId="{88AFD03A-01D2-43F3-B98B-005F75E668AF}" type="pres">
      <dgm:prSet presAssocID="{71228405-5131-42C9-B6CB-8DFF9F8507B6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2A8D2217-FB0A-4F09-88F7-2A6F82DA5B99}" type="pres">
      <dgm:prSet presAssocID="{79CC6209-A0B6-4991-A4FE-83AE69A7F487}" presName="bottomLine" presStyleLbl="alignNode1" presStyleIdx="1" presStyleCnt="8">
        <dgm:presLayoutVars/>
      </dgm:prSet>
      <dgm:spPr/>
    </dgm:pt>
    <dgm:pt modelId="{AA9E7BE6-7EAA-4A01-A3B5-D21BD7BB4B23}" type="pres">
      <dgm:prSet presAssocID="{79CC6209-A0B6-4991-A4FE-83AE69A7F487}" presName="nodeText" presStyleLbl="bgAccFollowNode1" presStyleIdx="0" presStyleCnt="4">
        <dgm:presLayoutVars>
          <dgm:bulletEnabled val="1"/>
        </dgm:presLayoutVars>
      </dgm:prSet>
      <dgm:spPr/>
    </dgm:pt>
    <dgm:pt modelId="{D2B76029-4936-4824-AD1F-8C51F4C159C0}" type="pres">
      <dgm:prSet presAssocID="{71228405-5131-42C9-B6CB-8DFF9F8507B6}" presName="sibTrans" presStyleCnt="0"/>
      <dgm:spPr/>
    </dgm:pt>
    <dgm:pt modelId="{E2A17E02-485D-4777-8D47-1327A33D1D41}" type="pres">
      <dgm:prSet presAssocID="{E0B4A3C2-818F-4D1E-A5E2-8C4A43FBA4EC}" presName="compositeNode" presStyleCnt="0">
        <dgm:presLayoutVars>
          <dgm:bulletEnabled val="1"/>
        </dgm:presLayoutVars>
      </dgm:prSet>
      <dgm:spPr/>
    </dgm:pt>
    <dgm:pt modelId="{5293DDAA-43B9-4988-8A28-69DAD13BA808}" type="pres">
      <dgm:prSet presAssocID="{E0B4A3C2-818F-4D1E-A5E2-8C4A43FBA4EC}" presName="bgRect" presStyleLbl="bgAccFollowNode1" presStyleIdx="1" presStyleCnt="4"/>
      <dgm:spPr/>
    </dgm:pt>
    <dgm:pt modelId="{71F4EA43-DB39-4BB5-A737-5143213CA061}" type="pres">
      <dgm:prSet presAssocID="{23DE16F2-9746-4898-8AE8-A9340268D267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8C85BC84-87C3-4C1B-88AE-96061F3FB75E}" type="pres">
      <dgm:prSet presAssocID="{E0B4A3C2-818F-4D1E-A5E2-8C4A43FBA4EC}" presName="bottomLine" presStyleLbl="alignNode1" presStyleIdx="3" presStyleCnt="8">
        <dgm:presLayoutVars/>
      </dgm:prSet>
      <dgm:spPr/>
    </dgm:pt>
    <dgm:pt modelId="{31E6E10C-5A4B-439B-9DCD-3DA4ACD7C329}" type="pres">
      <dgm:prSet presAssocID="{E0B4A3C2-818F-4D1E-A5E2-8C4A43FBA4EC}" presName="nodeText" presStyleLbl="bgAccFollowNode1" presStyleIdx="1" presStyleCnt="4">
        <dgm:presLayoutVars>
          <dgm:bulletEnabled val="1"/>
        </dgm:presLayoutVars>
      </dgm:prSet>
      <dgm:spPr/>
    </dgm:pt>
    <dgm:pt modelId="{47A8B6D4-5742-4C67-AA5F-218B45DA886E}" type="pres">
      <dgm:prSet presAssocID="{23DE16F2-9746-4898-8AE8-A9340268D267}" presName="sibTrans" presStyleCnt="0"/>
      <dgm:spPr/>
    </dgm:pt>
    <dgm:pt modelId="{69B6782C-558C-472E-BD07-8F3161C091B0}" type="pres">
      <dgm:prSet presAssocID="{EEBE8483-8C5E-4755-8C10-9A8FBFAA3E7B}" presName="compositeNode" presStyleCnt="0">
        <dgm:presLayoutVars>
          <dgm:bulletEnabled val="1"/>
        </dgm:presLayoutVars>
      </dgm:prSet>
      <dgm:spPr/>
    </dgm:pt>
    <dgm:pt modelId="{1BABBD8C-DAAD-4053-937C-A0C06EA7CC3B}" type="pres">
      <dgm:prSet presAssocID="{EEBE8483-8C5E-4755-8C10-9A8FBFAA3E7B}" presName="bgRect" presStyleLbl="bgAccFollowNode1" presStyleIdx="2" presStyleCnt="4"/>
      <dgm:spPr/>
    </dgm:pt>
    <dgm:pt modelId="{A60E35FF-5220-487D-B6E0-5BE3951FC433}" type="pres">
      <dgm:prSet presAssocID="{2407959B-5E31-4378-B944-BBC7B83C74C5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787EA105-4529-4AF7-8C66-74C87C9C6B39}" type="pres">
      <dgm:prSet presAssocID="{EEBE8483-8C5E-4755-8C10-9A8FBFAA3E7B}" presName="bottomLine" presStyleLbl="alignNode1" presStyleIdx="5" presStyleCnt="8">
        <dgm:presLayoutVars/>
      </dgm:prSet>
      <dgm:spPr/>
    </dgm:pt>
    <dgm:pt modelId="{F95BAE95-8DE8-4D94-8862-FD0B2B807721}" type="pres">
      <dgm:prSet presAssocID="{EEBE8483-8C5E-4755-8C10-9A8FBFAA3E7B}" presName="nodeText" presStyleLbl="bgAccFollowNode1" presStyleIdx="2" presStyleCnt="4">
        <dgm:presLayoutVars>
          <dgm:bulletEnabled val="1"/>
        </dgm:presLayoutVars>
      </dgm:prSet>
      <dgm:spPr/>
    </dgm:pt>
    <dgm:pt modelId="{F2963FA7-8A95-4D69-AFDF-F3D7EC8563FA}" type="pres">
      <dgm:prSet presAssocID="{2407959B-5E31-4378-B944-BBC7B83C74C5}" presName="sibTrans" presStyleCnt="0"/>
      <dgm:spPr/>
    </dgm:pt>
    <dgm:pt modelId="{18FBAF35-1B0A-4C28-A850-E0378E05A610}" type="pres">
      <dgm:prSet presAssocID="{3837F475-612F-4A16-90B4-F614DD924AF0}" presName="compositeNode" presStyleCnt="0">
        <dgm:presLayoutVars>
          <dgm:bulletEnabled val="1"/>
        </dgm:presLayoutVars>
      </dgm:prSet>
      <dgm:spPr/>
    </dgm:pt>
    <dgm:pt modelId="{FD8345FA-270E-4C71-8012-C3FBCA70E324}" type="pres">
      <dgm:prSet presAssocID="{3837F475-612F-4A16-90B4-F614DD924AF0}" presName="bgRect" presStyleLbl="bgAccFollowNode1" presStyleIdx="3" presStyleCnt="4"/>
      <dgm:spPr/>
    </dgm:pt>
    <dgm:pt modelId="{1A122DA2-8738-4946-9D62-31A266A207D2}" type="pres">
      <dgm:prSet presAssocID="{0F4BE718-5F38-45C4-8066-D731706CE8D7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436B532E-242D-4A2E-9F73-BB41563CCF15}" type="pres">
      <dgm:prSet presAssocID="{3837F475-612F-4A16-90B4-F614DD924AF0}" presName="bottomLine" presStyleLbl="alignNode1" presStyleIdx="7" presStyleCnt="8">
        <dgm:presLayoutVars/>
      </dgm:prSet>
      <dgm:spPr/>
    </dgm:pt>
    <dgm:pt modelId="{2D3E9CE9-35BD-46C6-8687-22D17D32342B}" type="pres">
      <dgm:prSet presAssocID="{3837F475-612F-4A16-90B4-F614DD924AF0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50032102-4C93-472B-B888-7649B9B1EA65}" type="presOf" srcId="{3837F475-612F-4A16-90B4-F614DD924AF0}" destId="{2D3E9CE9-35BD-46C6-8687-22D17D32342B}" srcOrd="1" destOrd="0" presId="urn:microsoft.com/office/officeart/2016/7/layout/BasicLinearProcessNumbered"/>
    <dgm:cxn modelId="{93AE1103-743C-48FE-AA9A-034960496504}" srcId="{0288683C-7DFC-4408-81B5-2437EA1C4704}" destId="{E0B4A3C2-818F-4D1E-A5E2-8C4A43FBA4EC}" srcOrd="1" destOrd="0" parTransId="{D48FD87A-09E5-4B33-BE5E-946A7B044E04}" sibTransId="{23DE16F2-9746-4898-8AE8-A9340268D267}"/>
    <dgm:cxn modelId="{FACC0309-0E83-4809-80C9-67986C8CB39B}" srcId="{0288683C-7DFC-4408-81B5-2437EA1C4704}" destId="{3837F475-612F-4A16-90B4-F614DD924AF0}" srcOrd="3" destOrd="0" parTransId="{20155B5E-537A-45E7-99D4-9125C218DF2E}" sibTransId="{0F4BE718-5F38-45C4-8066-D731706CE8D7}"/>
    <dgm:cxn modelId="{B763D513-AD0B-42EB-A59B-2B67977DD387}" type="presOf" srcId="{3837F475-612F-4A16-90B4-F614DD924AF0}" destId="{FD8345FA-270E-4C71-8012-C3FBCA70E324}" srcOrd="0" destOrd="0" presId="urn:microsoft.com/office/officeart/2016/7/layout/BasicLinearProcessNumbered"/>
    <dgm:cxn modelId="{8026161B-4442-4AC7-A89D-18A3C397D810}" type="presOf" srcId="{E0B4A3C2-818F-4D1E-A5E2-8C4A43FBA4EC}" destId="{5293DDAA-43B9-4988-8A28-69DAD13BA808}" srcOrd="0" destOrd="0" presId="urn:microsoft.com/office/officeart/2016/7/layout/BasicLinearProcessNumbered"/>
    <dgm:cxn modelId="{4E5EBE65-FFFC-4370-827C-B60FD3D86CE6}" type="presOf" srcId="{71228405-5131-42C9-B6CB-8DFF9F8507B6}" destId="{88AFD03A-01D2-43F3-B98B-005F75E668AF}" srcOrd="0" destOrd="0" presId="urn:microsoft.com/office/officeart/2016/7/layout/BasicLinearProcessNumbered"/>
    <dgm:cxn modelId="{ED32DC4E-6EE4-4201-B693-2CC872D8A16B}" type="presOf" srcId="{EEBE8483-8C5E-4755-8C10-9A8FBFAA3E7B}" destId="{F95BAE95-8DE8-4D94-8862-FD0B2B807721}" srcOrd="1" destOrd="0" presId="urn:microsoft.com/office/officeart/2016/7/layout/BasicLinearProcessNumbered"/>
    <dgm:cxn modelId="{1B044588-C0B1-4C7A-BDBD-556A736EA937}" srcId="{0288683C-7DFC-4408-81B5-2437EA1C4704}" destId="{EEBE8483-8C5E-4755-8C10-9A8FBFAA3E7B}" srcOrd="2" destOrd="0" parTransId="{DBF4DDD9-5C88-4EDD-A426-2B57ABA19D68}" sibTransId="{2407959B-5E31-4378-B944-BBC7B83C74C5}"/>
    <dgm:cxn modelId="{F61EE288-0F3F-4A78-80C1-AF8E665D2866}" type="presOf" srcId="{0288683C-7DFC-4408-81B5-2437EA1C4704}" destId="{26CEDC24-1F77-42F7-8959-E441EB02D781}" srcOrd="0" destOrd="0" presId="urn:microsoft.com/office/officeart/2016/7/layout/BasicLinearProcessNumbered"/>
    <dgm:cxn modelId="{D7459796-8637-4162-82A8-3D1FD845E340}" type="presOf" srcId="{23DE16F2-9746-4898-8AE8-A9340268D267}" destId="{71F4EA43-DB39-4BB5-A737-5143213CA061}" srcOrd="0" destOrd="0" presId="urn:microsoft.com/office/officeart/2016/7/layout/BasicLinearProcessNumbered"/>
    <dgm:cxn modelId="{70B22CA5-11BE-4341-B0E7-AE5C1D916B9E}" type="presOf" srcId="{79CC6209-A0B6-4991-A4FE-83AE69A7F487}" destId="{AA9E7BE6-7EAA-4A01-A3B5-D21BD7BB4B23}" srcOrd="1" destOrd="0" presId="urn:microsoft.com/office/officeart/2016/7/layout/BasicLinearProcessNumbered"/>
    <dgm:cxn modelId="{C2F67FA7-6316-4575-BA8A-4F83DE15B90E}" srcId="{0288683C-7DFC-4408-81B5-2437EA1C4704}" destId="{79CC6209-A0B6-4991-A4FE-83AE69A7F487}" srcOrd="0" destOrd="0" parTransId="{D5686CDD-3CB2-47CA-BF09-E7C2D8EF815B}" sibTransId="{71228405-5131-42C9-B6CB-8DFF9F8507B6}"/>
    <dgm:cxn modelId="{237B84AE-A3EE-4796-9543-EC41C96B8A52}" type="presOf" srcId="{EEBE8483-8C5E-4755-8C10-9A8FBFAA3E7B}" destId="{1BABBD8C-DAAD-4053-937C-A0C06EA7CC3B}" srcOrd="0" destOrd="0" presId="urn:microsoft.com/office/officeart/2016/7/layout/BasicLinearProcessNumbered"/>
    <dgm:cxn modelId="{5ED3BEC6-619F-4684-BF21-107448BF9712}" type="presOf" srcId="{0F4BE718-5F38-45C4-8066-D731706CE8D7}" destId="{1A122DA2-8738-4946-9D62-31A266A207D2}" srcOrd="0" destOrd="0" presId="urn:microsoft.com/office/officeart/2016/7/layout/BasicLinearProcessNumbered"/>
    <dgm:cxn modelId="{3936A8EC-4752-49D0-8ACD-4F3D8B139C66}" type="presOf" srcId="{E0B4A3C2-818F-4D1E-A5E2-8C4A43FBA4EC}" destId="{31E6E10C-5A4B-439B-9DCD-3DA4ACD7C329}" srcOrd="1" destOrd="0" presId="urn:microsoft.com/office/officeart/2016/7/layout/BasicLinearProcessNumbered"/>
    <dgm:cxn modelId="{CC7C92F1-07DF-48FB-8F3D-7FC776C865D8}" type="presOf" srcId="{79CC6209-A0B6-4991-A4FE-83AE69A7F487}" destId="{096F568F-53D0-4077-87E2-B768245D9C47}" srcOrd="0" destOrd="0" presId="urn:microsoft.com/office/officeart/2016/7/layout/BasicLinearProcessNumbered"/>
    <dgm:cxn modelId="{BD3EFAF1-E5D8-45BA-9ACF-36EEB3CED19D}" type="presOf" srcId="{2407959B-5E31-4378-B944-BBC7B83C74C5}" destId="{A60E35FF-5220-487D-B6E0-5BE3951FC433}" srcOrd="0" destOrd="0" presId="urn:microsoft.com/office/officeart/2016/7/layout/BasicLinearProcessNumbered"/>
    <dgm:cxn modelId="{6AF6F6FD-9843-40B3-9E50-7023D32CE22C}" type="presParOf" srcId="{26CEDC24-1F77-42F7-8959-E441EB02D781}" destId="{6C515E32-20F0-4AE3-9FAF-A87D9AF1D209}" srcOrd="0" destOrd="0" presId="urn:microsoft.com/office/officeart/2016/7/layout/BasicLinearProcessNumbered"/>
    <dgm:cxn modelId="{6518EE3B-B3DB-45A1-A1AB-068CB9710378}" type="presParOf" srcId="{6C515E32-20F0-4AE3-9FAF-A87D9AF1D209}" destId="{096F568F-53D0-4077-87E2-B768245D9C47}" srcOrd="0" destOrd="0" presId="urn:microsoft.com/office/officeart/2016/7/layout/BasicLinearProcessNumbered"/>
    <dgm:cxn modelId="{EF8E4CFA-31D9-4F48-984D-F683B69BD8D2}" type="presParOf" srcId="{6C515E32-20F0-4AE3-9FAF-A87D9AF1D209}" destId="{88AFD03A-01D2-43F3-B98B-005F75E668AF}" srcOrd="1" destOrd="0" presId="urn:microsoft.com/office/officeart/2016/7/layout/BasicLinearProcessNumbered"/>
    <dgm:cxn modelId="{83C4606E-7924-49DC-8445-EFBB7DA3538D}" type="presParOf" srcId="{6C515E32-20F0-4AE3-9FAF-A87D9AF1D209}" destId="{2A8D2217-FB0A-4F09-88F7-2A6F82DA5B99}" srcOrd="2" destOrd="0" presId="urn:microsoft.com/office/officeart/2016/7/layout/BasicLinearProcessNumbered"/>
    <dgm:cxn modelId="{320190A3-8A87-46DD-911B-30AB218E9B51}" type="presParOf" srcId="{6C515E32-20F0-4AE3-9FAF-A87D9AF1D209}" destId="{AA9E7BE6-7EAA-4A01-A3B5-D21BD7BB4B23}" srcOrd="3" destOrd="0" presId="urn:microsoft.com/office/officeart/2016/7/layout/BasicLinearProcessNumbered"/>
    <dgm:cxn modelId="{D49FEE6F-D238-4B59-86AB-4E7DC9309235}" type="presParOf" srcId="{26CEDC24-1F77-42F7-8959-E441EB02D781}" destId="{D2B76029-4936-4824-AD1F-8C51F4C159C0}" srcOrd="1" destOrd="0" presId="urn:microsoft.com/office/officeart/2016/7/layout/BasicLinearProcessNumbered"/>
    <dgm:cxn modelId="{A06B63B3-6EA2-40D1-A7C7-0516A15E1DED}" type="presParOf" srcId="{26CEDC24-1F77-42F7-8959-E441EB02D781}" destId="{E2A17E02-485D-4777-8D47-1327A33D1D41}" srcOrd="2" destOrd="0" presId="urn:microsoft.com/office/officeart/2016/7/layout/BasicLinearProcessNumbered"/>
    <dgm:cxn modelId="{2AF09F07-9F49-4E58-A839-615E9981E491}" type="presParOf" srcId="{E2A17E02-485D-4777-8D47-1327A33D1D41}" destId="{5293DDAA-43B9-4988-8A28-69DAD13BA808}" srcOrd="0" destOrd="0" presId="urn:microsoft.com/office/officeart/2016/7/layout/BasicLinearProcessNumbered"/>
    <dgm:cxn modelId="{19C216C4-9879-45FC-B15B-925FBDF17D87}" type="presParOf" srcId="{E2A17E02-485D-4777-8D47-1327A33D1D41}" destId="{71F4EA43-DB39-4BB5-A737-5143213CA061}" srcOrd="1" destOrd="0" presId="urn:microsoft.com/office/officeart/2016/7/layout/BasicLinearProcessNumbered"/>
    <dgm:cxn modelId="{580223E7-7593-47CB-BB3A-1D36C27CAA45}" type="presParOf" srcId="{E2A17E02-485D-4777-8D47-1327A33D1D41}" destId="{8C85BC84-87C3-4C1B-88AE-96061F3FB75E}" srcOrd="2" destOrd="0" presId="urn:microsoft.com/office/officeart/2016/7/layout/BasicLinearProcessNumbered"/>
    <dgm:cxn modelId="{06CDB8E5-CC2C-455D-91F4-E6615EDC0C76}" type="presParOf" srcId="{E2A17E02-485D-4777-8D47-1327A33D1D41}" destId="{31E6E10C-5A4B-439B-9DCD-3DA4ACD7C329}" srcOrd="3" destOrd="0" presId="urn:microsoft.com/office/officeart/2016/7/layout/BasicLinearProcessNumbered"/>
    <dgm:cxn modelId="{40753B87-51B6-4AE3-A650-3590A8FD8A89}" type="presParOf" srcId="{26CEDC24-1F77-42F7-8959-E441EB02D781}" destId="{47A8B6D4-5742-4C67-AA5F-218B45DA886E}" srcOrd="3" destOrd="0" presId="urn:microsoft.com/office/officeart/2016/7/layout/BasicLinearProcessNumbered"/>
    <dgm:cxn modelId="{2605A516-8645-497D-9BD9-9E89AFDD88A8}" type="presParOf" srcId="{26CEDC24-1F77-42F7-8959-E441EB02D781}" destId="{69B6782C-558C-472E-BD07-8F3161C091B0}" srcOrd="4" destOrd="0" presId="urn:microsoft.com/office/officeart/2016/7/layout/BasicLinearProcessNumbered"/>
    <dgm:cxn modelId="{9F6E8EFF-5B70-4F55-947B-6353F6E18396}" type="presParOf" srcId="{69B6782C-558C-472E-BD07-8F3161C091B0}" destId="{1BABBD8C-DAAD-4053-937C-A0C06EA7CC3B}" srcOrd="0" destOrd="0" presId="urn:microsoft.com/office/officeart/2016/7/layout/BasicLinearProcessNumbered"/>
    <dgm:cxn modelId="{2D01EB28-DE11-4420-9106-BCDFA887C682}" type="presParOf" srcId="{69B6782C-558C-472E-BD07-8F3161C091B0}" destId="{A60E35FF-5220-487D-B6E0-5BE3951FC433}" srcOrd="1" destOrd="0" presId="urn:microsoft.com/office/officeart/2016/7/layout/BasicLinearProcessNumbered"/>
    <dgm:cxn modelId="{8ABE5A4E-59CA-419D-B28E-C1A9322DC9EA}" type="presParOf" srcId="{69B6782C-558C-472E-BD07-8F3161C091B0}" destId="{787EA105-4529-4AF7-8C66-74C87C9C6B39}" srcOrd="2" destOrd="0" presId="urn:microsoft.com/office/officeart/2016/7/layout/BasicLinearProcessNumbered"/>
    <dgm:cxn modelId="{C771BB41-A6AA-47AA-939D-5D56C19B9D5B}" type="presParOf" srcId="{69B6782C-558C-472E-BD07-8F3161C091B0}" destId="{F95BAE95-8DE8-4D94-8862-FD0B2B807721}" srcOrd="3" destOrd="0" presId="urn:microsoft.com/office/officeart/2016/7/layout/BasicLinearProcessNumbered"/>
    <dgm:cxn modelId="{6BF6EE67-85E6-43C5-B110-B3E06689580B}" type="presParOf" srcId="{26CEDC24-1F77-42F7-8959-E441EB02D781}" destId="{F2963FA7-8A95-4D69-AFDF-F3D7EC8563FA}" srcOrd="5" destOrd="0" presId="urn:microsoft.com/office/officeart/2016/7/layout/BasicLinearProcessNumbered"/>
    <dgm:cxn modelId="{A53E2652-50D5-4E60-9C93-F305CCF7ECC0}" type="presParOf" srcId="{26CEDC24-1F77-42F7-8959-E441EB02D781}" destId="{18FBAF35-1B0A-4C28-A850-E0378E05A610}" srcOrd="6" destOrd="0" presId="urn:microsoft.com/office/officeart/2016/7/layout/BasicLinearProcessNumbered"/>
    <dgm:cxn modelId="{029357B4-B39E-4913-9BF0-9A66F51AF4C5}" type="presParOf" srcId="{18FBAF35-1B0A-4C28-A850-E0378E05A610}" destId="{FD8345FA-270E-4C71-8012-C3FBCA70E324}" srcOrd="0" destOrd="0" presId="urn:microsoft.com/office/officeart/2016/7/layout/BasicLinearProcessNumbered"/>
    <dgm:cxn modelId="{7F14CF44-FCBC-4BE2-BC69-32A80E079278}" type="presParOf" srcId="{18FBAF35-1B0A-4C28-A850-E0378E05A610}" destId="{1A122DA2-8738-4946-9D62-31A266A207D2}" srcOrd="1" destOrd="0" presId="urn:microsoft.com/office/officeart/2016/7/layout/BasicLinearProcessNumbered"/>
    <dgm:cxn modelId="{76041C06-E538-49D9-8AC8-C957FA2BD883}" type="presParOf" srcId="{18FBAF35-1B0A-4C28-A850-E0378E05A610}" destId="{436B532E-242D-4A2E-9F73-BB41563CCF15}" srcOrd="2" destOrd="0" presId="urn:microsoft.com/office/officeart/2016/7/layout/BasicLinearProcessNumbered"/>
    <dgm:cxn modelId="{785E6236-4F15-46A3-8E98-0BDAE641B3A2}" type="presParOf" srcId="{18FBAF35-1B0A-4C28-A850-E0378E05A610}" destId="{2D3E9CE9-35BD-46C6-8687-22D17D32342B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645993-CBA8-4442-8E2C-930D37FA2410}" type="doc">
      <dgm:prSet loTypeId="urn:microsoft.com/office/officeart/2005/8/layout/hierarchy1" loCatId="hierarchy" qsTypeId="urn:microsoft.com/office/officeart/2005/8/quickstyle/simple5" qsCatId="simple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65048023-45A7-459A-A11B-2696ED897C38}">
      <dgm:prSet/>
      <dgm:spPr/>
      <dgm:t>
        <a:bodyPr/>
        <a:lstStyle/>
        <a:p>
          <a:r>
            <a:rPr lang="sk-SK" dirty="0"/>
            <a:t>Internetové protokoly</a:t>
          </a:r>
          <a:endParaRPr lang="en-US" dirty="0"/>
        </a:p>
      </dgm:t>
    </dgm:pt>
    <dgm:pt modelId="{A598490E-20CA-413B-85F0-F23C2A5E3342}" type="parTrans" cxnId="{DE74A8BF-78C3-4910-9CDB-A27385C5D26B}">
      <dgm:prSet/>
      <dgm:spPr/>
      <dgm:t>
        <a:bodyPr/>
        <a:lstStyle/>
        <a:p>
          <a:endParaRPr lang="en-US"/>
        </a:p>
      </dgm:t>
    </dgm:pt>
    <dgm:pt modelId="{D8392C3B-75B8-4D7E-8539-6853745C9A4C}" type="sibTrans" cxnId="{DE74A8BF-78C3-4910-9CDB-A27385C5D26B}">
      <dgm:prSet/>
      <dgm:spPr/>
      <dgm:t>
        <a:bodyPr/>
        <a:lstStyle/>
        <a:p>
          <a:endParaRPr lang="en-US"/>
        </a:p>
      </dgm:t>
    </dgm:pt>
    <dgm:pt modelId="{F017BD21-206C-4B08-9734-0271A7FDF6F2}">
      <dgm:prSet/>
      <dgm:spPr/>
      <dgm:t>
        <a:bodyPr/>
        <a:lstStyle/>
        <a:p>
          <a:r>
            <a:rPr lang="sk-SK"/>
            <a:t>HTTP/S</a:t>
          </a:r>
          <a:endParaRPr lang="en-US"/>
        </a:p>
      </dgm:t>
    </dgm:pt>
    <dgm:pt modelId="{F58330AC-E755-4130-A49C-3883C27692BC}" type="parTrans" cxnId="{CCB10CC4-2BD7-4809-8072-28C45024D61E}">
      <dgm:prSet/>
      <dgm:spPr/>
      <dgm:t>
        <a:bodyPr/>
        <a:lstStyle/>
        <a:p>
          <a:endParaRPr lang="en-US"/>
        </a:p>
      </dgm:t>
    </dgm:pt>
    <dgm:pt modelId="{EF5B9956-E04E-4D2F-83B3-AD42919684CE}" type="sibTrans" cxnId="{CCB10CC4-2BD7-4809-8072-28C45024D61E}">
      <dgm:prSet/>
      <dgm:spPr/>
      <dgm:t>
        <a:bodyPr/>
        <a:lstStyle/>
        <a:p>
          <a:endParaRPr lang="en-US"/>
        </a:p>
      </dgm:t>
    </dgm:pt>
    <dgm:pt modelId="{4A61EA99-5619-4ED2-9A86-5A9559BB77D3}">
      <dgm:prSet/>
      <dgm:spPr/>
      <dgm:t>
        <a:bodyPr/>
        <a:lstStyle/>
        <a:p>
          <a:r>
            <a:rPr lang="sk-SK"/>
            <a:t>GET</a:t>
          </a:r>
          <a:endParaRPr lang="en-US"/>
        </a:p>
      </dgm:t>
    </dgm:pt>
    <dgm:pt modelId="{99CB8EDB-5F28-4809-8A37-D7B82DB62483}" type="parTrans" cxnId="{63CA3D5C-A7BE-4B20-BA9B-5686B97127DB}">
      <dgm:prSet/>
      <dgm:spPr/>
      <dgm:t>
        <a:bodyPr/>
        <a:lstStyle/>
        <a:p>
          <a:endParaRPr lang="en-US"/>
        </a:p>
      </dgm:t>
    </dgm:pt>
    <dgm:pt modelId="{625BCA0B-79C7-41F5-8523-9ADB77480B15}" type="sibTrans" cxnId="{63CA3D5C-A7BE-4B20-BA9B-5686B97127DB}">
      <dgm:prSet/>
      <dgm:spPr/>
      <dgm:t>
        <a:bodyPr/>
        <a:lstStyle/>
        <a:p>
          <a:endParaRPr lang="en-US"/>
        </a:p>
      </dgm:t>
    </dgm:pt>
    <dgm:pt modelId="{8952B86E-9EE3-466D-A5A1-041C009FE360}">
      <dgm:prSet/>
      <dgm:spPr/>
      <dgm:t>
        <a:bodyPr/>
        <a:lstStyle/>
        <a:p>
          <a:r>
            <a:rPr lang="sk-SK"/>
            <a:t>POST</a:t>
          </a:r>
          <a:endParaRPr lang="en-US"/>
        </a:p>
      </dgm:t>
    </dgm:pt>
    <dgm:pt modelId="{794DD06D-A8F5-41D5-A62A-308B95D32F33}" type="parTrans" cxnId="{C1D3904F-6172-455D-ABF9-8F24E8AA4BFE}">
      <dgm:prSet/>
      <dgm:spPr/>
      <dgm:t>
        <a:bodyPr/>
        <a:lstStyle/>
        <a:p>
          <a:endParaRPr lang="en-US"/>
        </a:p>
      </dgm:t>
    </dgm:pt>
    <dgm:pt modelId="{1CEA17F4-765D-46A0-A7B8-FC8292D88372}" type="sibTrans" cxnId="{C1D3904F-6172-455D-ABF9-8F24E8AA4BFE}">
      <dgm:prSet/>
      <dgm:spPr/>
      <dgm:t>
        <a:bodyPr/>
        <a:lstStyle/>
        <a:p>
          <a:endParaRPr lang="en-US"/>
        </a:p>
      </dgm:t>
    </dgm:pt>
    <dgm:pt modelId="{42E73AC7-91FE-40F5-AF38-6CF559D03A3B}">
      <dgm:prSet/>
      <dgm:spPr/>
      <dgm:t>
        <a:bodyPr/>
        <a:lstStyle/>
        <a:p>
          <a:r>
            <a:rPr lang="sk-SK"/>
            <a:t>Rekurzia</a:t>
          </a:r>
          <a:endParaRPr lang="en-US"/>
        </a:p>
      </dgm:t>
    </dgm:pt>
    <dgm:pt modelId="{E9A5A28E-F5F8-4E22-87AD-DB2669EC73FE}" type="parTrans" cxnId="{01618C92-7AF6-43F0-9C6F-7DF3581C91E9}">
      <dgm:prSet/>
      <dgm:spPr/>
      <dgm:t>
        <a:bodyPr/>
        <a:lstStyle/>
        <a:p>
          <a:endParaRPr lang="en-US"/>
        </a:p>
      </dgm:t>
    </dgm:pt>
    <dgm:pt modelId="{718097C8-3D20-437D-8557-BDCE5F02AA0F}" type="sibTrans" cxnId="{01618C92-7AF6-43F0-9C6F-7DF3581C91E9}">
      <dgm:prSet/>
      <dgm:spPr/>
      <dgm:t>
        <a:bodyPr/>
        <a:lstStyle/>
        <a:p>
          <a:endParaRPr lang="en-US"/>
        </a:p>
      </dgm:t>
    </dgm:pt>
    <dgm:pt modelId="{F2101D99-D90F-434B-A3EE-CEB4715A3470}" type="pres">
      <dgm:prSet presAssocID="{EB645993-CBA8-4442-8E2C-930D37FA241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8DBF9DA-BBE2-4B35-A9CC-AD3C74C5F7CA}" type="pres">
      <dgm:prSet presAssocID="{65048023-45A7-459A-A11B-2696ED897C38}" presName="hierRoot1" presStyleCnt="0"/>
      <dgm:spPr/>
    </dgm:pt>
    <dgm:pt modelId="{2759B3BB-A57D-46B2-8AD0-D035B8BDA387}" type="pres">
      <dgm:prSet presAssocID="{65048023-45A7-459A-A11B-2696ED897C38}" presName="composite" presStyleCnt="0"/>
      <dgm:spPr/>
    </dgm:pt>
    <dgm:pt modelId="{7B91D4A0-4F60-495F-BD4D-FE7F1FEB3745}" type="pres">
      <dgm:prSet presAssocID="{65048023-45A7-459A-A11B-2696ED897C38}" presName="background" presStyleLbl="node0" presStyleIdx="0" presStyleCnt="3"/>
      <dgm:spPr/>
    </dgm:pt>
    <dgm:pt modelId="{1E8E31E4-4A0B-4E46-8D4D-C360B391B88E}" type="pres">
      <dgm:prSet presAssocID="{65048023-45A7-459A-A11B-2696ED897C38}" presName="text" presStyleLbl="fgAcc0" presStyleIdx="0" presStyleCnt="3">
        <dgm:presLayoutVars>
          <dgm:chPref val="3"/>
        </dgm:presLayoutVars>
      </dgm:prSet>
      <dgm:spPr/>
    </dgm:pt>
    <dgm:pt modelId="{422FD1B8-0BDA-4EF4-80A6-169E41D62D4A}" type="pres">
      <dgm:prSet presAssocID="{65048023-45A7-459A-A11B-2696ED897C38}" presName="hierChild2" presStyleCnt="0"/>
      <dgm:spPr/>
    </dgm:pt>
    <dgm:pt modelId="{8F175E05-83A2-4E86-9D4B-36A9C5A3A54D}" type="pres">
      <dgm:prSet presAssocID="{F017BD21-206C-4B08-9734-0271A7FDF6F2}" presName="hierRoot1" presStyleCnt="0"/>
      <dgm:spPr/>
    </dgm:pt>
    <dgm:pt modelId="{A82087CB-33FB-4894-B47C-02F95A0BBC8D}" type="pres">
      <dgm:prSet presAssocID="{F017BD21-206C-4B08-9734-0271A7FDF6F2}" presName="composite" presStyleCnt="0"/>
      <dgm:spPr/>
    </dgm:pt>
    <dgm:pt modelId="{719F56C0-126A-427E-A73D-BCAEE2A4671A}" type="pres">
      <dgm:prSet presAssocID="{F017BD21-206C-4B08-9734-0271A7FDF6F2}" presName="background" presStyleLbl="node0" presStyleIdx="1" presStyleCnt="3"/>
      <dgm:spPr/>
    </dgm:pt>
    <dgm:pt modelId="{A3E4CDBC-6B22-492D-8FD2-AFE833F3CB5F}" type="pres">
      <dgm:prSet presAssocID="{F017BD21-206C-4B08-9734-0271A7FDF6F2}" presName="text" presStyleLbl="fgAcc0" presStyleIdx="1" presStyleCnt="3">
        <dgm:presLayoutVars>
          <dgm:chPref val="3"/>
        </dgm:presLayoutVars>
      </dgm:prSet>
      <dgm:spPr/>
    </dgm:pt>
    <dgm:pt modelId="{F99E7784-2BC5-4EDC-B502-B0C44D415626}" type="pres">
      <dgm:prSet presAssocID="{F017BD21-206C-4B08-9734-0271A7FDF6F2}" presName="hierChild2" presStyleCnt="0"/>
      <dgm:spPr/>
    </dgm:pt>
    <dgm:pt modelId="{07F1D92A-82CA-4B07-8187-03E6D6FF51B6}" type="pres">
      <dgm:prSet presAssocID="{99CB8EDB-5F28-4809-8A37-D7B82DB62483}" presName="Name10" presStyleLbl="parChTrans1D2" presStyleIdx="0" presStyleCnt="2"/>
      <dgm:spPr/>
    </dgm:pt>
    <dgm:pt modelId="{F9103D8D-8DD3-4BB7-AC97-F8EAD4C30C31}" type="pres">
      <dgm:prSet presAssocID="{4A61EA99-5619-4ED2-9A86-5A9559BB77D3}" presName="hierRoot2" presStyleCnt="0"/>
      <dgm:spPr/>
    </dgm:pt>
    <dgm:pt modelId="{34D6AA46-57F6-48C3-BE01-27482F028B8B}" type="pres">
      <dgm:prSet presAssocID="{4A61EA99-5619-4ED2-9A86-5A9559BB77D3}" presName="composite2" presStyleCnt="0"/>
      <dgm:spPr/>
    </dgm:pt>
    <dgm:pt modelId="{F68D3E4B-119E-42C8-9AAC-2D345643D129}" type="pres">
      <dgm:prSet presAssocID="{4A61EA99-5619-4ED2-9A86-5A9559BB77D3}" presName="background2" presStyleLbl="node2" presStyleIdx="0" presStyleCnt="2"/>
      <dgm:spPr/>
    </dgm:pt>
    <dgm:pt modelId="{7D96743B-5EEA-4C32-80E7-BC022D624783}" type="pres">
      <dgm:prSet presAssocID="{4A61EA99-5619-4ED2-9A86-5A9559BB77D3}" presName="text2" presStyleLbl="fgAcc2" presStyleIdx="0" presStyleCnt="2">
        <dgm:presLayoutVars>
          <dgm:chPref val="3"/>
        </dgm:presLayoutVars>
      </dgm:prSet>
      <dgm:spPr/>
    </dgm:pt>
    <dgm:pt modelId="{31ACAAB2-5624-4D2E-8580-88B00211456F}" type="pres">
      <dgm:prSet presAssocID="{4A61EA99-5619-4ED2-9A86-5A9559BB77D3}" presName="hierChild3" presStyleCnt="0"/>
      <dgm:spPr/>
    </dgm:pt>
    <dgm:pt modelId="{B2F77581-C777-425C-9923-9ED4FC1B8647}" type="pres">
      <dgm:prSet presAssocID="{794DD06D-A8F5-41D5-A62A-308B95D32F33}" presName="Name10" presStyleLbl="parChTrans1D2" presStyleIdx="1" presStyleCnt="2"/>
      <dgm:spPr/>
    </dgm:pt>
    <dgm:pt modelId="{E63381B5-483D-414B-A1F3-4D4F0972C6D2}" type="pres">
      <dgm:prSet presAssocID="{8952B86E-9EE3-466D-A5A1-041C009FE360}" presName="hierRoot2" presStyleCnt="0"/>
      <dgm:spPr/>
    </dgm:pt>
    <dgm:pt modelId="{61B76612-5914-40B4-B6C3-F9C5B51832DB}" type="pres">
      <dgm:prSet presAssocID="{8952B86E-9EE3-466D-A5A1-041C009FE360}" presName="composite2" presStyleCnt="0"/>
      <dgm:spPr/>
    </dgm:pt>
    <dgm:pt modelId="{F0CE20F0-820F-43FB-B08B-E2D8C3032823}" type="pres">
      <dgm:prSet presAssocID="{8952B86E-9EE3-466D-A5A1-041C009FE360}" presName="background2" presStyleLbl="node2" presStyleIdx="1" presStyleCnt="2"/>
      <dgm:spPr/>
    </dgm:pt>
    <dgm:pt modelId="{669D7ECC-45D8-4E81-9612-F2ED8248CB0E}" type="pres">
      <dgm:prSet presAssocID="{8952B86E-9EE3-466D-A5A1-041C009FE360}" presName="text2" presStyleLbl="fgAcc2" presStyleIdx="1" presStyleCnt="2">
        <dgm:presLayoutVars>
          <dgm:chPref val="3"/>
        </dgm:presLayoutVars>
      </dgm:prSet>
      <dgm:spPr/>
    </dgm:pt>
    <dgm:pt modelId="{B27C4B47-9B84-4F7D-8327-7AE8EBED538A}" type="pres">
      <dgm:prSet presAssocID="{8952B86E-9EE3-466D-A5A1-041C009FE360}" presName="hierChild3" presStyleCnt="0"/>
      <dgm:spPr/>
    </dgm:pt>
    <dgm:pt modelId="{75779DFE-3187-4C74-B477-6D2A337CF8F0}" type="pres">
      <dgm:prSet presAssocID="{42E73AC7-91FE-40F5-AF38-6CF559D03A3B}" presName="hierRoot1" presStyleCnt="0"/>
      <dgm:spPr/>
    </dgm:pt>
    <dgm:pt modelId="{02F64384-404C-4B52-9166-0A5650002A7B}" type="pres">
      <dgm:prSet presAssocID="{42E73AC7-91FE-40F5-AF38-6CF559D03A3B}" presName="composite" presStyleCnt="0"/>
      <dgm:spPr/>
    </dgm:pt>
    <dgm:pt modelId="{A9D7C54A-880C-40EC-9328-387891597F9B}" type="pres">
      <dgm:prSet presAssocID="{42E73AC7-91FE-40F5-AF38-6CF559D03A3B}" presName="background" presStyleLbl="node0" presStyleIdx="2" presStyleCnt="3"/>
      <dgm:spPr/>
    </dgm:pt>
    <dgm:pt modelId="{B26868FD-B983-44EE-9732-8913A3492482}" type="pres">
      <dgm:prSet presAssocID="{42E73AC7-91FE-40F5-AF38-6CF559D03A3B}" presName="text" presStyleLbl="fgAcc0" presStyleIdx="2" presStyleCnt="3">
        <dgm:presLayoutVars>
          <dgm:chPref val="3"/>
        </dgm:presLayoutVars>
      </dgm:prSet>
      <dgm:spPr/>
    </dgm:pt>
    <dgm:pt modelId="{CBBF929A-B7FC-4DB0-B358-8CF77DA363DE}" type="pres">
      <dgm:prSet presAssocID="{42E73AC7-91FE-40F5-AF38-6CF559D03A3B}" presName="hierChild2" presStyleCnt="0"/>
      <dgm:spPr/>
    </dgm:pt>
  </dgm:ptLst>
  <dgm:cxnLst>
    <dgm:cxn modelId="{3A462710-09A8-4E1A-BE18-C6FAC7385A99}" type="presOf" srcId="{65048023-45A7-459A-A11B-2696ED897C38}" destId="{1E8E31E4-4A0B-4E46-8D4D-C360B391B88E}" srcOrd="0" destOrd="0" presId="urn:microsoft.com/office/officeart/2005/8/layout/hierarchy1"/>
    <dgm:cxn modelId="{B52FD83E-9F88-400C-A9D7-9D5F734C798A}" type="presOf" srcId="{EB645993-CBA8-4442-8E2C-930D37FA2410}" destId="{F2101D99-D90F-434B-A3EE-CEB4715A3470}" srcOrd="0" destOrd="0" presId="urn:microsoft.com/office/officeart/2005/8/layout/hierarchy1"/>
    <dgm:cxn modelId="{63CA3D5C-A7BE-4B20-BA9B-5686B97127DB}" srcId="{F017BD21-206C-4B08-9734-0271A7FDF6F2}" destId="{4A61EA99-5619-4ED2-9A86-5A9559BB77D3}" srcOrd="0" destOrd="0" parTransId="{99CB8EDB-5F28-4809-8A37-D7B82DB62483}" sibTransId="{625BCA0B-79C7-41F5-8523-9ADB77480B15}"/>
    <dgm:cxn modelId="{A758EE43-C2C2-4C43-B6D8-B250C131791A}" type="presOf" srcId="{794DD06D-A8F5-41D5-A62A-308B95D32F33}" destId="{B2F77581-C777-425C-9923-9ED4FC1B8647}" srcOrd="0" destOrd="0" presId="urn:microsoft.com/office/officeart/2005/8/layout/hierarchy1"/>
    <dgm:cxn modelId="{D59FB26C-8E61-4566-ADB2-FFF70DAF681F}" type="presOf" srcId="{8952B86E-9EE3-466D-A5A1-041C009FE360}" destId="{669D7ECC-45D8-4E81-9612-F2ED8248CB0E}" srcOrd="0" destOrd="0" presId="urn:microsoft.com/office/officeart/2005/8/layout/hierarchy1"/>
    <dgm:cxn modelId="{C1D3904F-6172-455D-ABF9-8F24E8AA4BFE}" srcId="{F017BD21-206C-4B08-9734-0271A7FDF6F2}" destId="{8952B86E-9EE3-466D-A5A1-041C009FE360}" srcOrd="1" destOrd="0" parTransId="{794DD06D-A8F5-41D5-A62A-308B95D32F33}" sibTransId="{1CEA17F4-765D-46A0-A7B8-FC8292D88372}"/>
    <dgm:cxn modelId="{3620FD79-9789-4E74-94CB-748735B3B056}" type="presOf" srcId="{99CB8EDB-5F28-4809-8A37-D7B82DB62483}" destId="{07F1D92A-82CA-4B07-8187-03E6D6FF51B6}" srcOrd="0" destOrd="0" presId="urn:microsoft.com/office/officeart/2005/8/layout/hierarchy1"/>
    <dgm:cxn modelId="{01618C92-7AF6-43F0-9C6F-7DF3581C91E9}" srcId="{EB645993-CBA8-4442-8E2C-930D37FA2410}" destId="{42E73AC7-91FE-40F5-AF38-6CF559D03A3B}" srcOrd="2" destOrd="0" parTransId="{E9A5A28E-F5F8-4E22-87AD-DB2669EC73FE}" sibTransId="{718097C8-3D20-437D-8557-BDCE5F02AA0F}"/>
    <dgm:cxn modelId="{DE74A8BF-78C3-4910-9CDB-A27385C5D26B}" srcId="{EB645993-CBA8-4442-8E2C-930D37FA2410}" destId="{65048023-45A7-459A-A11B-2696ED897C38}" srcOrd="0" destOrd="0" parTransId="{A598490E-20CA-413B-85F0-F23C2A5E3342}" sibTransId="{D8392C3B-75B8-4D7E-8539-6853745C9A4C}"/>
    <dgm:cxn modelId="{CCB10CC4-2BD7-4809-8072-28C45024D61E}" srcId="{EB645993-CBA8-4442-8E2C-930D37FA2410}" destId="{F017BD21-206C-4B08-9734-0271A7FDF6F2}" srcOrd="1" destOrd="0" parTransId="{F58330AC-E755-4130-A49C-3883C27692BC}" sibTransId="{EF5B9956-E04E-4D2F-83B3-AD42919684CE}"/>
    <dgm:cxn modelId="{1664C8C6-9E4C-4D1A-995C-E89C4E69784E}" type="presOf" srcId="{4A61EA99-5619-4ED2-9A86-5A9559BB77D3}" destId="{7D96743B-5EEA-4C32-80E7-BC022D624783}" srcOrd="0" destOrd="0" presId="urn:microsoft.com/office/officeart/2005/8/layout/hierarchy1"/>
    <dgm:cxn modelId="{3A8B9EC9-A66C-46A4-A522-7D7C08BFC5B9}" type="presOf" srcId="{F017BD21-206C-4B08-9734-0271A7FDF6F2}" destId="{A3E4CDBC-6B22-492D-8FD2-AFE833F3CB5F}" srcOrd="0" destOrd="0" presId="urn:microsoft.com/office/officeart/2005/8/layout/hierarchy1"/>
    <dgm:cxn modelId="{835A34E9-AABB-433D-995F-70A690EA4DE4}" type="presOf" srcId="{42E73AC7-91FE-40F5-AF38-6CF559D03A3B}" destId="{B26868FD-B983-44EE-9732-8913A3492482}" srcOrd="0" destOrd="0" presId="urn:microsoft.com/office/officeart/2005/8/layout/hierarchy1"/>
    <dgm:cxn modelId="{471E5328-A8BF-4833-A57B-E3BFA04CA69B}" type="presParOf" srcId="{F2101D99-D90F-434B-A3EE-CEB4715A3470}" destId="{E8DBF9DA-BBE2-4B35-A9CC-AD3C74C5F7CA}" srcOrd="0" destOrd="0" presId="urn:microsoft.com/office/officeart/2005/8/layout/hierarchy1"/>
    <dgm:cxn modelId="{7DB80ABA-E27D-4E64-9355-0481C9EB18FF}" type="presParOf" srcId="{E8DBF9DA-BBE2-4B35-A9CC-AD3C74C5F7CA}" destId="{2759B3BB-A57D-46B2-8AD0-D035B8BDA387}" srcOrd="0" destOrd="0" presId="urn:microsoft.com/office/officeart/2005/8/layout/hierarchy1"/>
    <dgm:cxn modelId="{6775D608-0144-4E07-A9E0-6BC673D0794D}" type="presParOf" srcId="{2759B3BB-A57D-46B2-8AD0-D035B8BDA387}" destId="{7B91D4A0-4F60-495F-BD4D-FE7F1FEB3745}" srcOrd="0" destOrd="0" presId="urn:microsoft.com/office/officeart/2005/8/layout/hierarchy1"/>
    <dgm:cxn modelId="{AF81DF73-5B73-4238-A74A-11A3BCB46E64}" type="presParOf" srcId="{2759B3BB-A57D-46B2-8AD0-D035B8BDA387}" destId="{1E8E31E4-4A0B-4E46-8D4D-C360B391B88E}" srcOrd="1" destOrd="0" presId="urn:microsoft.com/office/officeart/2005/8/layout/hierarchy1"/>
    <dgm:cxn modelId="{348FF226-B7BB-4CAA-A6FE-75F18B864603}" type="presParOf" srcId="{E8DBF9DA-BBE2-4B35-A9CC-AD3C74C5F7CA}" destId="{422FD1B8-0BDA-4EF4-80A6-169E41D62D4A}" srcOrd="1" destOrd="0" presId="urn:microsoft.com/office/officeart/2005/8/layout/hierarchy1"/>
    <dgm:cxn modelId="{E18DC468-5E07-480C-9B3F-229DF3245DE6}" type="presParOf" srcId="{F2101D99-D90F-434B-A3EE-CEB4715A3470}" destId="{8F175E05-83A2-4E86-9D4B-36A9C5A3A54D}" srcOrd="1" destOrd="0" presId="urn:microsoft.com/office/officeart/2005/8/layout/hierarchy1"/>
    <dgm:cxn modelId="{05920454-B83D-48FC-A228-44447BA061AB}" type="presParOf" srcId="{8F175E05-83A2-4E86-9D4B-36A9C5A3A54D}" destId="{A82087CB-33FB-4894-B47C-02F95A0BBC8D}" srcOrd="0" destOrd="0" presId="urn:microsoft.com/office/officeart/2005/8/layout/hierarchy1"/>
    <dgm:cxn modelId="{75B61D8C-48B7-4CC3-AB78-D310259B9DEE}" type="presParOf" srcId="{A82087CB-33FB-4894-B47C-02F95A0BBC8D}" destId="{719F56C0-126A-427E-A73D-BCAEE2A4671A}" srcOrd="0" destOrd="0" presId="urn:microsoft.com/office/officeart/2005/8/layout/hierarchy1"/>
    <dgm:cxn modelId="{F73D6983-E4E8-4CEF-A6F7-01C084EC4DB3}" type="presParOf" srcId="{A82087CB-33FB-4894-B47C-02F95A0BBC8D}" destId="{A3E4CDBC-6B22-492D-8FD2-AFE833F3CB5F}" srcOrd="1" destOrd="0" presId="urn:microsoft.com/office/officeart/2005/8/layout/hierarchy1"/>
    <dgm:cxn modelId="{BC5C6C19-F553-4FCC-9C7C-ED844EF5A888}" type="presParOf" srcId="{8F175E05-83A2-4E86-9D4B-36A9C5A3A54D}" destId="{F99E7784-2BC5-4EDC-B502-B0C44D415626}" srcOrd="1" destOrd="0" presId="urn:microsoft.com/office/officeart/2005/8/layout/hierarchy1"/>
    <dgm:cxn modelId="{6D6F85C7-CC5F-42F8-B3A3-600A4208101A}" type="presParOf" srcId="{F99E7784-2BC5-4EDC-B502-B0C44D415626}" destId="{07F1D92A-82CA-4B07-8187-03E6D6FF51B6}" srcOrd="0" destOrd="0" presId="urn:microsoft.com/office/officeart/2005/8/layout/hierarchy1"/>
    <dgm:cxn modelId="{D1A3FF13-01B8-40B6-8B37-3199C2720BF8}" type="presParOf" srcId="{F99E7784-2BC5-4EDC-B502-B0C44D415626}" destId="{F9103D8D-8DD3-4BB7-AC97-F8EAD4C30C31}" srcOrd="1" destOrd="0" presId="urn:microsoft.com/office/officeart/2005/8/layout/hierarchy1"/>
    <dgm:cxn modelId="{456DC07C-800E-4249-80A4-AAA485960617}" type="presParOf" srcId="{F9103D8D-8DD3-4BB7-AC97-F8EAD4C30C31}" destId="{34D6AA46-57F6-48C3-BE01-27482F028B8B}" srcOrd="0" destOrd="0" presId="urn:microsoft.com/office/officeart/2005/8/layout/hierarchy1"/>
    <dgm:cxn modelId="{46ADE7DB-CA79-467F-9628-D146E589E9B4}" type="presParOf" srcId="{34D6AA46-57F6-48C3-BE01-27482F028B8B}" destId="{F68D3E4B-119E-42C8-9AAC-2D345643D129}" srcOrd="0" destOrd="0" presId="urn:microsoft.com/office/officeart/2005/8/layout/hierarchy1"/>
    <dgm:cxn modelId="{6D909ACB-732C-4244-8B87-EC6E1C9BD017}" type="presParOf" srcId="{34D6AA46-57F6-48C3-BE01-27482F028B8B}" destId="{7D96743B-5EEA-4C32-80E7-BC022D624783}" srcOrd="1" destOrd="0" presId="urn:microsoft.com/office/officeart/2005/8/layout/hierarchy1"/>
    <dgm:cxn modelId="{F5F07DAB-09E8-44FB-924A-F7479815F6D0}" type="presParOf" srcId="{F9103D8D-8DD3-4BB7-AC97-F8EAD4C30C31}" destId="{31ACAAB2-5624-4D2E-8580-88B00211456F}" srcOrd="1" destOrd="0" presId="urn:microsoft.com/office/officeart/2005/8/layout/hierarchy1"/>
    <dgm:cxn modelId="{2DD597CB-E253-4DA8-9EED-6C38210CBB6E}" type="presParOf" srcId="{F99E7784-2BC5-4EDC-B502-B0C44D415626}" destId="{B2F77581-C777-425C-9923-9ED4FC1B8647}" srcOrd="2" destOrd="0" presId="urn:microsoft.com/office/officeart/2005/8/layout/hierarchy1"/>
    <dgm:cxn modelId="{AC504F72-344A-4F4C-A07C-68466506886E}" type="presParOf" srcId="{F99E7784-2BC5-4EDC-B502-B0C44D415626}" destId="{E63381B5-483D-414B-A1F3-4D4F0972C6D2}" srcOrd="3" destOrd="0" presId="urn:microsoft.com/office/officeart/2005/8/layout/hierarchy1"/>
    <dgm:cxn modelId="{C4ABE4B7-F59C-4935-A2B5-E51750425FC3}" type="presParOf" srcId="{E63381B5-483D-414B-A1F3-4D4F0972C6D2}" destId="{61B76612-5914-40B4-B6C3-F9C5B51832DB}" srcOrd="0" destOrd="0" presId="urn:microsoft.com/office/officeart/2005/8/layout/hierarchy1"/>
    <dgm:cxn modelId="{43C7EF1B-CC27-470D-901D-E2E336393931}" type="presParOf" srcId="{61B76612-5914-40B4-B6C3-F9C5B51832DB}" destId="{F0CE20F0-820F-43FB-B08B-E2D8C3032823}" srcOrd="0" destOrd="0" presId="urn:microsoft.com/office/officeart/2005/8/layout/hierarchy1"/>
    <dgm:cxn modelId="{50EB22E1-4713-40D4-805D-699B69596C74}" type="presParOf" srcId="{61B76612-5914-40B4-B6C3-F9C5B51832DB}" destId="{669D7ECC-45D8-4E81-9612-F2ED8248CB0E}" srcOrd="1" destOrd="0" presId="urn:microsoft.com/office/officeart/2005/8/layout/hierarchy1"/>
    <dgm:cxn modelId="{18DBA902-EA57-4895-8C44-A6F778A2B0D8}" type="presParOf" srcId="{E63381B5-483D-414B-A1F3-4D4F0972C6D2}" destId="{B27C4B47-9B84-4F7D-8327-7AE8EBED538A}" srcOrd="1" destOrd="0" presId="urn:microsoft.com/office/officeart/2005/8/layout/hierarchy1"/>
    <dgm:cxn modelId="{9579451B-86E8-4EC1-9FBE-360D9088144D}" type="presParOf" srcId="{F2101D99-D90F-434B-A3EE-CEB4715A3470}" destId="{75779DFE-3187-4C74-B477-6D2A337CF8F0}" srcOrd="2" destOrd="0" presId="urn:microsoft.com/office/officeart/2005/8/layout/hierarchy1"/>
    <dgm:cxn modelId="{04093020-F6D3-49BE-AD66-8773C72760E4}" type="presParOf" srcId="{75779DFE-3187-4C74-B477-6D2A337CF8F0}" destId="{02F64384-404C-4B52-9166-0A5650002A7B}" srcOrd="0" destOrd="0" presId="urn:microsoft.com/office/officeart/2005/8/layout/hierarchy1"/>
    <dgm:cxn modelId="{E3F64327-5C81-464D-8059-F3F9E6C481FC}" type="presParOf" srcId="{02F64384-404C-4B52-9166-0A5650002A7B}" destId="{A9D7C54A-880C-40EC-9328-387891597F9B}" srcOrd="0" destOrd="0" presId="urn:microsoft.com/office/officeart/2005/8/layout/hierarchy1"/>
    <dgm:cxn modelId="{247B1D8B-504E-4D56-B143-F2F2AA041D64}" type="presParOf" srcId="{02F64384-404C-4B52-9166-0A5650002A7B}" destId="{B26868FD-B983-44EE-9732-8913A3492482}" srcOrd="1" destOrd="0" presId="urn:microsoft.com/office/officeart/2005/8/layout/hierarchy1"/>
    <dgm:cxn modelId="{7B89DC21-F1E8-4E33-82C5-0D97AEB59667}" type="presParOf" srcId="{75779DFE-3187-4C74-B477-6D2A337CF8F0}" destId="{CBBF929A-B7FC-4DB0-B358-8CF77DA363D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6F568F-53D0-4077-87E2-B768245D9C47}">
      <dsp:nvSpPr>
        <dsp:cNvPr id="0" name=""/>
        <dsp:cNvSpPr/>
      </dsp:nvSpPr>
      <dsp:spPr>
        <a:xfrm>
          <a:off x="3011" y="0"/>
          <a:ext cx="2389290" cy="2987418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278" tIns="330200" rIns="186278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C00000"/>
              </a:solidFill>
            </a:rPr>
            <a:t>1. </a:t>
          </a:r>
          <a:r>
            <a:rPr lang="en-US" sz="2600" kern="1200" dirty="0" err="1">
              <a:solidFill>
                <a:srgbClr val="C00000"/>
              </a:solidFill>
            </a:rPr>
            <a:t>Ročník</a:t>
          </a:r>
          <a:r>
            <a:rPr lang="en-US" sz="2600" kern="1200" dirty="0">
              <a:solidFill>
                <a:srgbClr val="C00000"/>
              </a:solidFill>
            </a:rPr>
            <a:t>: </a:t>
          </a:r>
          <a:br>
            <a:rPr lang="sk-SK" sz="2600" kern="1200" dirty="0">
              <a:solidFill>
                <a:srgbClr val="C00000"/>
              </a:solidFill>
            </a:rPr>
          </a:br>
          <a:r>
            <a:rPr lang="en-US" sz="2600" kern="1200" dirty="0">
              <a:solidFill>
                <a:srgbClr val="C00000"/>
              </a:solidFill>
            </a:rPr>
            <a:t>2 </a:t>
          </a:r>
          <a:r>
            <a:rPr lang="en-US" sz="2600" kern="1200" dirty="0" err="1">
              <a:solidFill>
                <a:srgbClr val="C00000"/>
              </a:solidFill>
            </a:rPr>
            <a:t>hodiny</a:t>
          </a:r>
          <a:r>
            <a:rPr lang="en-US" sz="2600" kern="1200" dirty="0">
              <a:solidFill>
                <a:srgbClr val="C00000"/>
              </a:solidFill>
            </a:rPr>
            <a:t> (</a:t>
          </a:r>
          <a:r>
            <a:rPr lang="en-US" sz="2600" kern="1200" dirty="0" err="1">
              <a:solidFill>
                <a:srgbClr val="C00000"/>
              </a:solidFill>
            </a:rPr>
            <a:t>povinné</a:t>
          </a:r>
          <a:r>
            <a:rPr lang="en-US" sz="2600" kern="1200" dirty="0">
              <a:solidFill>
                <a:srgbClr val="C00000"/>
              </a:solidFill>
            </a:rPr>
            <a:t>)</a:t>
          </a:r>
        </a:p>
      </dsp:txBody>
      <dsp:txXfrm>
        <a:off x="3011" y="1135218"/>
        <a:ext cx="2389290" cy="1792450"/>
      </dsp:txXfrm>
    </dsp:sp>
    <dsp:sp modelId="{88AFD03A-01D2-43F3-B98B-005F75E668AF}">
      <dsp:nvSpPr>
        <dsp:cNvPr id="0" name=""/>
        <dsp:cNvSpPr/>
      </dsp:nvSpPr>
      <dsp:spPr>
        <a:xfrm>
          <a:off x="749544" y="298741"/>
          <a:ext cx="896225" cy="8962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73" tIns="12700" rIns="69873" bIns="1270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1</a:t>
          </a:r>
          <a:endParaRPr lang="en-US" sz="4300" kern="1200" dirty="0"/>
        </a:p>
      </dsp:txBody>
      <dsp:txXfrm>
        <a:off x="880793" y="429990"/>
        <a:ext cx="633727" cy="633727"/>
      </dsp:txXfrm>
    </dsp:sp>
    <dsp:sp modelId="{2A8D2217-FB0A-4F09-88F7-2A6F82DA5B99}">
      <dsp:nvSpPr>
        <dsp:cNvPr id="0" name=""/>
        <dsp:cNvSpPr/>
      </dsp:nvSpPr>
      <dsp:spPr>
        <a:xfrm>
          <a:off x="3011" y="2987346"/>
          <a:ext cx="2389290" cy="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293DDAA-43B9-4988-8A28-69DAD13BA808}">
      <dsp:nvSpPr>
        <dsp:cNvPr id="0" name=""/>
        <dsp:cNvSpPr/>
      </dsp:nvSpPr>
      <dsp:spPr>
        <a:xfrm>
          <a:off x="2631230" y="0"/>
          <a:ext cx="2389290" cy="2987418"/>
        </a:xfrm>
        <a:prstGeom prst="rect">
          <a:avLst/>
        </a:prstGeom>
        <a:solidFill>
          <a:schemeClr val="accent6">
            <a:lumMod val="60000"/>
            <a:lumOff val="40000"/>
            <a:alpha val="9000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278" tIns="330200" rIns="186278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C00000"/>
              </a:solidFill>
            </a:rPr>
            <a:t>2. </a:t>
          </a:r>
          <a:r>
            <a:rPr lang="en-US" sz="2600" kern="1200" dirty="0" err="1">
              <a:solidFill>
                <a:srgbClr val="C00000"/>
              </a:solidFill>
            </a:rPr>
            <a:t>Ročník</a:t>
          </a:r>
          <a:r>
            <a:rPr lang="en-US" sz="2600" kern="1200" dirty="0">
              <a:solidFill>
                <a:srgbClr val="C00000"/>
              </a:solidFill>
            </a:rPr>
            <a:t>:</a:t>
          </a:r>
          <a:br>
            <a:rPr lang="sk-SK" sz="2600" kern="1200" dirty="0">
              <a:solidFill>
                <a:srgbClr val="C00000"/>
              </a:solidFill>
            </a:rPr>
          </a:br>
          <a:r>
            <a:rPr lang="en-US" sz="2600" kern="1200" dirty="0">
              <a:solidFill>
                <a:srgbClr val="C00000"/>
              </a:solidFill>
            </a:rPr>
            <a:t> 2 </a:t>
          </a:r>
          <a:r>
            <a:rPr lang="en-US" sz="2600" kern="1200" dirty="0" err="1">
              <a:solidFill>
                <a:srgbClr val="C00000"/>
              </a:solidFill>
            </a:rPr>
            <a:t>hodiny</a:t>
          </a:r>
          <a:r>
            <a:rPr lang="en-US" sz="2600" kern="1200" dirty="0">
              <a:solidFill>
                <a:srgbClr val="C00000"/>
              </a:solidFill>
            </a:rPr>
            <a:t> (</a:t>
          </a:r>
          <a:r>
            <a:rPr lang="en-US" sz="2600" kern="1200" dirty="0" err="1">
              <a:solidFill>
                <a:srgbClr val="C00000"/>
              </a:solidFill>
            </a:rPr>
            <a:t>povinné</a:t>
          </a:r>
          <a:r>
            <a:rPr lang="en-US" sz="2600" kern="1200" dirty="0">
              <a:solidFill>
                <a:srgbClr val="C00000"/>
              </a:solidFill>
            </a:rPr>
            <a:t>)</a:t>
          </a:r>
        </a:p>
      </dsp:txBody>
      <dsp:txXfrm>
        <a:off x="2631230" y="1135218"/>
        <a:ext cx="2389290" cy="1792450"/>
      </dsp:txXfrm>
    </dsp:sp>
    <dsp:sp modelId="{71F4EA43-DB39-4BB5-A737-5143213CA061}">
      <dsp:nvSpPr>
        <dsp:cNvPr id="0" name=""/>
        <dsp:cNvSpPr/>
      </dsp:nvSpPr>
      <dsp:spPr>
        <a:xfrm>
          <a:off x="3377763" y="298741"/>
          <a:ext cx="896225" cy="8962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73" tIns="12700" rIns="69873" bIns="1270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2</a:t>
          </a:r>
        </a:p>
      </dsp:txBody>
      <dsp:txXfrm>
        <a:off x="3509012" y="429990"/>
        <a:ext cx="633727" cy="633727"/>
      </dsp:txXfrm>
    </dsp:sp>
    <dsp:sp modelId="{8C85BC84-87C3-4C1B-88AE-96061F3FB75E}">
      <dsp:nvSpPr>
        <dsp:cNvPr id="0" name=""/>
        <dsp:cNvSpPr/>
      </dsp:nvSpPr>
      <dsp:spPr>
        <a:xfrm>
          <a:off x="2631230" y="2987346"/>
          <a:ext cx="2389290" cy="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BABBD8C-DAAD-4053-937C-A0C06EA7CC3B}">
      <dsp:nvSpPr>
        <dsp:cNvPr id="0" name=""/>
        <dsp:cNvSpPr/>
      </dsp:nvSpPr>
      <dsp:spPr>
        <a:xfrm>
          <a:off x="5259450" y="0"/>
          <a:ext cx="2389290" cy="2987418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278" tIns="330200" rIns="186278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0070C0"/>
              </a:solidFill>
            </a:rPr>
            <a:t>3. </a:t>
          </a:r>
          <a:r>
            <a:rPr lang="en-US" sz="2600" kern="1200" dirty="0" err="1">
              <a:solidFill>
                <a:srgbClr val="0070C0"/>
              </a:solidFill>
            </a:rPr>
            <a:t>Ročník</a:t>
          </a:r>
          <a:r>
            <a:rPr lang="en-US" sz="2600" kern="1200" dirty="0">
              <a:solidFill>
                <a:srgbClr val="0070C0"/>
              </a:solidFill>
            </a:rPr>
            <a:t>:</a:t>
          </a:r>
          <a:br>
            <a:rPr lang="sk-SK" sz="2600" kern="1200" dirty="0">
              <a:solidFill>
                <a:srgbClr val="0070C0"/>
              </a:solidFill>
            </a:rPr>
          </a:br>
          <a:r>
            <a:rPr lang="en-US" sz="2600" kern="1200" dirty="0">
              <a:solidFill>
                <a:srgbClr val="0070C0"/>
              </a:solidFill>
            </a:rPr>
            <a:t> 2 </a:t>
          </a:r>
          <a:r>
            <a:rPr lang="en-US" sz="2600" kern="1200" dirty="0" err="1">
              <a:solidFill>
                <a:srgbClr val="0070C0"/>
              </a:solidFill>
            </a:rPr>
            <a:t>hodiny</a:t>
          </a:r>
          <a:r>
            <a:rPr lang="en-US" sz="2600" kern="1200" dirty="0">
              <a:solidFill>
                <a:srgbClr val="0070C0"/>
              </a:solidFill>
            </a:rPr>
            <a:t> (</a:t>
          </a:r>
          <a:r>
            <a:rPr lang="en-US" sz="2600" kern="1200" dirty="0" err="1">
              <a:solidFill>
                <a:srgbClr val="0070C0"/>
              </a:solidFill>
            </a:rPr>
            <a:t>voliteľné</a:t>
          </a:r>
          <a:r>
            <a:rPr lang="en-US" sz="2600" kern="1200" dirty="0">
              <a:solidFill>
                <a:srgbClr val="0070C0"/>
              </a:solidFill>
            </a:rPr>
            <a:t>)</a:t>
          </a:r>
        </a:p>
      </dsp:txBody>
      <dsp:txXfrm>
        <a:off x="5259450" y="1135218"/>
        <a:ext cx="2389290" cy="1792450"/>
      </dsp:txXfrm>
    </dsp:sp>
    <dsp:sp modelId="{A60E35FF-5220-487D-B6E0-5BE3951FC433}">
      <dsp:nvSpPr>
        <dsp:cNvPr id="0" name=""/>
        <dsp:cNvSpPr/>
      </dsp:nvSpPr>
      <dsp:spPr>
        <a:xfrm>
          <a:off x="6005982" y="298741"/>
          <a:ext cx="896225" cy="8962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73" tIns="12700" rIns="69873" bIns="1270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3</a:t>
          </a:r>
        </a:p>
      </dsp:txBody>
      <dsp:txXfrm>
        <a:off x="6137231" y="429990"/>
        <a:ext cx="633727" cy="633727"/>
      </dsp:txXfrm>
    </dsp:sp>
    <dsp:sp modelId="{787EA105-4529-4AF7-8C66-74C87C9C6B39}">
      <dsp:nvSpPr>
        <dsp:cNvPr id="0" name=""/>
        <dsp:cNvSpPr/>
      </dsp:nvSpPr>
      <dsp:spPr>
        <a:xfrm>
          <a:off x="5259450" y="2987346"/>
          <a:ext cx="2389290" cy="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D8345FA-270E-4C71-8012-C3FBCA70E324}">
      <dsp:nvSpPr>
        <dsp:cNvPr id="0" name=""/>
        <dsp:cNvSpPr/>
      </dsp:nvSpPr>
      <dsp:spPr>
        <a:xfrm>
          <a:off x="7887669" y="0"/>
          <a:ext cx="2389290" cy="2987418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278" tIns="330200" rIns="186278" bIns="33020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0070C0"/>
              </a:solidFill>
            </a:rPr>
            <a:t>4.</a:t>
          </a:r>
          <a:r>
            <a:rPr lang="sk-SK" sz="2600" kern="1200" dirty="0">
              <a:solidFill>
                <a:srgbClr val="0070C0"/>
              </a:solidFill>
            </a:rPr>
            <a:t> </a:t>
          </a:r>
          <a:r>
            <a:rPr lang="en-US" sz="2600" kern="1200" dirty="0" err="1">
              <a:solidFill>
                <a:srgbClr val="0070C0"/>
              </a:solidFill>
            </a:rPr>
            <a:t>Ročník</a:t>
          </a:r>
          <a:r>
            <a:rPr lang="en-US" sz="2600" kern="1200" dirty="0">
              <a:solidFill>
                <a:srgbClr val="0070C0"/>
              </a:solidFill>
            </a:rPr>
            <a:t>:</a:t>
          </a:r>
          <a:br>
            <a:rPr lang="sk-SK" sz="2600" kern="1200" dirty="0">
              <a:solidFill>
                <a:srgbClr val="0070C0"/>
              </a:solidFill>
            </a:rPr>
          </a:br>
          <a:r>
            <a:rPr lang="en-US" sz="2600" kern="1200" dirty="0">
              <a:solidFill>
                <a:srgbClr val="0070C0"/>
              </a:solidFill>
            </a:rPr>
            <a:t>4 </a:t>
          </a:r>
          <a:r>
            <a:rPr lang="en-US" sz="2600" kern="1200" dirty="0" err="1">
              <a:solidFill>
                <a:srgbClr val="0070C0"/>
              </a:solidFill>
            </a:rPr>
            <a:t>hodiny</a:t>
          </a:r>
          <a:r>
            <a:rPr lang="en-US" sz="2600" kern="1200" dirty="0">
              <a:solidFill>
                <a:srgbClr val="0070C0"/>
              </a:solidFill>
            </a:rPr>
            <a:t> (</a:t>
          </a:r>
          <a:r>
            <a:rPr lang="en-US" sz="2600" kern="1200" dirty="0" err="1">
              <a:solidFill>
                <a:srgbClr val="0070C0"/>
              </a:solidFill>
            </a:rPr>
            <a:t>voliteľne</a:t>
          </a:r>
          <a:r>
            <a:rPr lang="en-US" sz="2600" kern="1200" dirty="0">
              <a:solidFill>
                <a:srgbClr val="0070C0"/>
              </a:solidFill>
            </a:rPr>
            <a:t>) </a:t>
          </a:r>
        </a:p>
      </dsp:txBody>
      <dsp:txXfrm>
        <a:off x="7887669" y="1135218"/>
        <a:ext cx="2389290" cy="1792450"/>
      </dsp:txXfrm>
    </dsp:sp>
    <dsp:sp modelId="{1A122DA2-8738-4946-9D62-31A266A207D2}">
      <dsp:nvSpPr>
        <dsp:cNvPr id="0" name=""/>
        <dsp:cNvSpPr/>
      </dsp:nvSpPr>
      <dsp:spPr>
        <a:xfrm>
          <a:off x="8634201" y="298741"/>
          <a:ext cx="896225" cy="896225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73" tIns="12700" rIns="69873" bIns="1270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4</a:t>
          </a:r>
        </a:p>
      </dsp:txBody>
      <dsp:txXfrm>
        <a:off x="8765450" y="429990"/>
        <a:ext cx="633727" cy="633727"/>
      </dsp:txXfrm>
    </dsp:sp>
    <dsp:sp modelId="{436B532E-242D-4A2E-9F73-BB41563CCF15}">
      <dsp:nvSpPr>
        <dsp:cNvPr id="0" name=""/>
        <dsp:cNvSpPr/>
      </dsp:nvSpPr>
      <dsp:spPr>
        <a:xfrm>
          <a:off x="7887669" y="2987346"/>
          <a:ext cx="2389290" cy="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F77581-C777-425C-9923-9ED4FC1B8647}">
      <dsp:nvSpPr>
        <dsp:cNvPr id="0" name=""/>
        <dsp:cNvSpPr/>
      </dsp:nvSpPr>
      <dsp:spPr>
        <a:xfrm>
          <a:off x="5112748" y="1658197"/>
          <a:ext cx="1595567" cy="7593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17471"/>
              </a:lnTo>
              <a:lnTo>
                <a:pt x="1595567" y="517471"/>
              </a:lnTo>
              <a:lnTo>
                <a:pt x="1595567" y="759345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F1D92A-82CA-4B07-8187-03E6D6FF51B6}">
      <dsp:nvSpPr>
        <dsp:cNvPr id="0" name=""/>
        <dsp:cNvSpPr/>
      </dsp:nvSpPr>
      <dsp:spPr>
        <a:xfrm>
          <a:off x="3517180" y="1658197"/>
          <a:ext cx="1595567" cy="759345"/>
        </a:xfrm>
        <a:custGeom>
          <a:avLst/>
          <a:gdLst/>
          <a:ahLst/>
          <a:cxnLst/>
          <a:rect l="0" t="0" r="0" b="0"/>
          <a:pathLst>
            <a:path>
              <a:moveTo>
                <a:pt x="1595567" y="0"/>
              </a:moveTo>
              <a:lnTo>
                <a:pt x="1595567" y="517471"/>
              </a:lnTo>
              <a:lnTo>
                <a:pt x="0" y="517471"/>
              </a:lnTo>
              <a:lnTo>
                <a:pt x="0" y="759345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91D4A0-4F60-495F-BD4D-FE7F1FEB3745}">
      <dsp:nvSpPr>
        <dsp:cNvPr id="0" name=""/>
        <dsp:cNvSpPr/>
      </dsp:nvSpPr>
      <dsp:spPr>
        <a:xfrm>
          <a:off x="616148" y="257"/>
          <a:ext cx="2610929" cy="16579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E8E31E4-4A0B-4E46-8D4D-C360B391B88E}">
      <dsp:nvSpPr>
        <dsp:cNvPr id="0" name=""/>
        <dsp:cNvSpPr/>
      </dsp:nvSpPr>
      <dsp:spPr>
        <a:xfrm>
          <a:off x="906251" y="275855"/>
          <a:ext cx="2610929" cy="16579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700" kern="1200" dirty="0"/>
            <a:t>Internetové protokoly</a:t>
          </a:r>
          <a:endParaRPr lang="en-US" sz="3700" kern="1200" dirty="0"/>
        </a:p>
      </dsp:txBody>
      <dsp:txXfrm>
        <a:off x="954810" y="324414"/>
        <a:ext cx="2513811" cy="1560821"/>
      </dsp:txXfrm>
    </dsp:sp>
    <dsp:sp modelId="{719F56C0-126A-427E-A73D-BCAEE2A4671A}">
      <dsp:nvSpPr>
        <dsp:cNvPr id="0" name=""/>
        <dsp:cNvSpPr/>
      </dsp:nvSpPr>
      <dsp:spPr>
        <a:xfrm>
          <a:off x="3807283" y="257"/>
          <a:ext cx="2610929" cy="16579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3E4CDBC-6B22-492D-8FD2-AFE833F3CB5F}">
      <dsp:nvSpPr>
        <dsp:cNvPr id="0" name=""/>
        <dsp:cNvSpPr/>
      </dsp:nvSpPr>
      <dsp:spPr>
        <a:xfrm>
          <a:off x="4097387" y="275855"/>
          <a:ext cx="2610929" cy="16579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700" kern="1200"/>
            <a:t>HTTP/S</a:t>
          </a:r>
          <a:endParaRPr lang="en-US" sz="3700" kern="1200"/>
        </a:p>
      </dsp:txBody>
      <dsp:txXfrm>
        <a:off x="4145946" y="324414"/>
        <a:ext cx="2513811" cy="1560821"/>
      </dsp:txXfrm>
    </dsp:sp>
    <dsp:sp modelId="{F68D3E4B-119E-42C8-9AAC-2D345643D129}">
      <dsp:nvSpPr>
        <dsp:cNvPr id="0" name=""/>
        <dsp:cNvSpPr/>
      </dsp:nvSpPr>
      <dsp:spPr>
        <a:xfrm>
          <a:off x="2211716" y="2417542"/>
          <a:ext cx="2610929" cy="16579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D96743B-5EEA-4C32-80E7-BC022D624783}">
      <dsp:nvSpPr>
        <dsp:cNvPr id="0" name=""/>
        <dsp:cNvSpPr/>
      </dsp:nvSpPr>
      <dsp:spPr>
        <a:xfrm>
          <a:off x="2501819" y="2693140"/>
          <a:ext cx="2610929" cy="16579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700" kern="1200"/>
            <a:t>GET</a:t>
          </a:r>
          <a:endParaRPr lang="en-US" sz="3700" kern="1200"/>
        </a:p>
      </dsp:txBody>
      <dsp:txXfrm>
        <a:off x="2550378" y="2741699"/>
        <a:ext cx="2513811" cy="1560821"/>
      </dsp:txXfrm>
    </dsp:sp>
    <dsp:sp modelId="{F0CE20F0-820F-43FB-B08B-E2D8C3032823}">
      <dsp:nvSpPr>
        <dsp:cNvPr id="0" name=""/>
        <dsp:cNvSpPr/>
      </dsp:nvSpPr>
      <dsp:spPr>
        <a:xfrm>
          <a:off x="5402851" y="2417542"/>
          <a:ext cx="2610929" cy="16579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69D7ECC-45D8-4E81-9612-F2ED8248CB0E}">
      <dsp:nvSpPr>
        <dsp:cNvPr id="0" name=""/>
        <dsp:cNvSpPr/>
      </dsp:nvSpPr>
      <dsp:spPr>
        <a:xfrm>
          <a:off x="5692954" y="2693140"/>
          <a:ext cx="2610929" cy="16579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700" kern="1200"/>
            <a:t>POST</a:t>
          </a:r>
          <a:endParaRPr lang="en-US" sz="3700" kern="1200"/>
        </a:p>
      </dsp:txBody>
      <dsp:txXfrm>
        <a:off x="5741513" y="2741699"/>
        <a:ext cx="2513811" cy="1560821"/>
      </dsp:txXfrm>
    </dsp:sp>
    <dsp:sp modelId="{A9D7C54A-880C-40EC-9328-387891597F9B}">
      <dsp:nvSpPr>
        <dsp:cNvPr id="0" name=""/>
        <dsp:cNvSpPr/>
      </dsp:nvSpPr>
      <dsp:spPr>
        <a:xfrm>
          <a:off x="6998419" y="257"/>
          <a:ext cx="2610929" cy="16579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26868FD-B983-44EE-9732-8913A3492482}">
      <dsp:nvSpPr>
        <dsp:cNvPr id="0" name=""/>
        <dsp:cNvSpPr/>
      </dsp:nvSpPr>
      <dsp:spPr>
        <a:xfrm>
          <a:off x="7288522" y="275855"/>
          <a:ext cx="2610929" cy="16579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700" kern="1200"/>
            <a:t>Rekurzia</a:t>
          </a:r>
          <a:endParaRPr lang="en-US" sz="3700" kern="1200"/>
        </a:p>
      </dsp:txBody>
      <dsp:txXfrm>
        <a:off x="7337081" y="324414"/>
        <a:ext cx="2513811" cy="15608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sv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CF784-BAE9-4311-A8EE-A69673280FF3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7B7CA-4E8C-4821-845B-F972D9866A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29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7B7CA-4E8C-4821-845B-F972D9866AB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53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Gearbest</a:t>
            </a:r>
            <a:endParaRPr lang="sk-SK" dirty="0"/>
          </a:p>
          <a:p>
            <a:r>
              <a:rPr lang="sk-SK" dirty="0" err="1"/>
              <a:t>Moj</a:t>
            </a:r>
            <a:r>
              <a:rPr lang="sk-SK" dirty="0"/>
              <a:t> spam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7B7CA-4E8C-4821-845B-F972D9866AB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1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8C09D-55F5-47EE-A73A-A612B8C9B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83C052-0CEF-4C94-93B3-FC4A376D4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86A0D-0922-40EE-8DCA-037949ABB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CBF0C-6E2B-4875-B741-2D06F2A45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8270A-764B-444B-B45D-8F7ECF098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702400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15EB2-E14B-46A3-8DC1-6394CD7B6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15FA33-65B9-4B40-A742-0754C58C8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12CFE-2DFC-4071-8A46-A56187E16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C37BF-1C98-47EC-BE0B-30978287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7B577-62E6-4CEE-8E94-CF264943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73506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D14ADA-26BB-4926-872B-501996E7D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AAE1E6-4747-4243-9F0C-A88B6A170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77243-E79F-4E3D-8C0D-1C287D1FB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1AA22-7260-4CE0-8BCF-4967E44AE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6544C-955B-4E56-B71D-D3F5222DA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76049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66C00-8A79-472B-A12D-FA19BFCE5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29C7D-BB83-48A8-9020-3F63224A3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2A5C0-A16B-428A-845C-4CCD878F5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1BC91-0017-4480-822F-D31E478B0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8E7A5-520D-4B0B-B9B8-9695AD6D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686510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F1B21-D1F2-4B8D-A1EA-3C5008C70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8EB32-F75F-4D68-94D7-BA3879036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B7ABA-F752-422C-B99A-51F8A5FAE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601CE-075F-4694-9B26-E70DAC52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5016D-2FA6-419C-BB96-BD66DF187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849706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09C0A-6F44-42B0-AE54-7B4D43860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2BC9B-2967-4486-BBB4-5DD6DE6430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A195B-9A2D-46C3-964D-4774D81E3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5257FC-D810-4960-9CD2-1E3A759A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F4384-33F0-4D92-BA14-4BF467FEB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15EF4-C410-4E30-9A09-12BF34D46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157282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8052B-4E2C-4619-BF9D-A2E8C7E5B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37E2E-FE88-4F2F-835C-4A9AAAF50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05DBDE-C521-443E-8A72-63253E16B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4E8B4C-4DAE-440C-8C9E-E6F1A1755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D0E427-EEA2-430E-A9C2-40776D52CA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2E1E3A-E0D0-40AC-B04F-1842AD4D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90923B-6BD0-4D2E-A95F-0BE6AF6F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4098A0-DDA6-4064-B18A-52645639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676082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1A9D0-2C6A-4A29-8BC0-124DBA564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0E8AD-AC8E-4DB1-A552-16E88A6C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1511D6-1889-4545-BDCA-E5B07C5C0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03677-9877-46BB-A895-867C5A01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99179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CC744-91C6-4042-A4DB-FB6223605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A68807-1F3A-4935-AD5E-3E121BD2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ACAB2-A567-4105-9489-5C4B5C9E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41676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A9DE-734B-4CC1-95D2-5DC1CA29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4CBFC-B831-4ED8-86F7-5504BB693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C35EC-BB7C-45F9-93BD-D78C56C46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ED1485-0CE4-4B62-B525-C09EEB1FE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0DDA5-99C1-48D8-8BE5-9A72B7570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1E5B6-808E-4F96-8AAE-434422174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49668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265ED-2AB1-4D4C-B9FE-306CB2ADD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D8023F-DB9C-4603-A464-D221919DF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050D5-E116-4582-A1F8-59965F06D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A7177F-A52C-4B95-8215-C91DE8415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CD86F-0450-4E3C-BAD9-A7E34247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1B6C0-A008-47C3-AC24-8C8616DBC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32747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C72128-332B-4143-BF39-A212BD615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FD85A-1C8C-440E-AA13-C8B2E94F3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BA0E9-3211-48C8-85F9-8894222181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D3BEC-7F5B-42BE-B432-FBB9EAE8C479}" type="datetimeFigureOut">
              <a:rPr lang="en-US" smtClean="0"/>
              <a:t>3/9/2018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CA8CC-673D-4021-9EA2-920FA41F3E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E22C1-6B24-477F-AD61-67687D3AB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F618F-7270-49A6-B1D4-F3B677B03C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43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22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981161-FBC8-44C9-8677-D1A224874F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667" y="2776538"/>
            <a:ext cx="11514666" cy="1381188"/>
          </a:xfrm>
        </p:spPr>
        <p:txBody>
          <a:bodyPr anchor="ctr">
            <a:normAutofit fontScale="90000"/>
          </a:bodyPr>
          <a:lstStyle/>
          <a:p>
            <a:r>
              <a:rPr lang="sk-SK" sz="4800" dirty="0">
                <a:solidFill>
                  <a:schemeClr val="bg2"/>
                </a:solidFill>
                <a:latin typeface="Montserrat" panose="00000500000000000000" pitchFamily="50" charset="0"/>
              </a:rPr>
              <a:t>Ako</a:t>
            </a:r>
            <a:r>
              <a:rPr lang="en-GB" sz="4800" dirty="0">
                <a:solidFill>
                  <a:schemeClr val="bg2"/>
                </a:solidFill>
                <a:latin typeface="Montserrat" panose="00000500000000000000" pitchFamily="50" charset="0"/>
              </a:rPr>
              <a:t> </a:t>
            </a:r>
            <a:r>
              <a:rPr lang="en-GB" sz="4800" dirty="0" err="1">
                <a:solidFill>
                  <a:schemeClr val="bg2"/>
                </a:solidFill>
                <a:latin typeface="Montserrat" panose="00000500000000000000" pitchFamily="50" charset="0"/>
              </a:rPr>
              <a:t>sa</a:t>
            </a:r>
            <a:r>
              <a:rPr lang="sk-SK" sz="4800" dirty="0">
                <a:solidFill>
                  <a:schemeClr val="bg2"/>
                </a:solidFill>
                <a:latin typeface="Montserrat" panose="00000500000000000000" pitchFamily="50" charset="0"/>
              </a:rPr>
              <a:t> </a:t>
            </a:r>
            <a:r>
              <a:rPr lang="en-GB" sz="4800">
                <a:solidFill>
                  <a:schemeClr val="bg2"/>
                </a:solidFill>
                <a:latin typeface="Montserrat" panose="00000500000000000000" pitchFamily="50" charset="0"/>
              </a:rPr>
              <a:t>pasujeme</a:t>
            </a:r>
            <a:r>
              <a:rPr lang="sk-SK" sz="4800">
                <a:solidFill>
                  <a:schemeClr val="bg2"/>
                </a:solidFill>
                <a:latin typeface="Montserrat" panose="00000500000000000000" pitchFamily="50" charset="0"/>
              </a:rPr>
              <a:t> </a:t>
            </a:r>
            <a:r>
              <a:rPr lang="sk-SK" sz="4800" dirty="0">
                <a:solidFill>
                  <a:schemeClr val="bg2"/>
                </a:solidFill>
                <a:latin typeface="Montserrat" panose="00000500000000000000" pitchFamily="50" charset="0"/>
              </a:rPr>
              <a:t>s </a:t>
            </a:r>
            <a:r>
              <a:rPr lang="sk-SK" sz="4800" dirty="0" err="1">
                <a:solidFill>
                  <a:schemeClr val="bg2"/>
                </a:solidFill>
                <a:latin typeface="Montserrat" panose="00000500000000000000" pitchFamily="50" charset="0"/>
              </a:rPr>
              <a:t>Pythonom</a:t>
            </a:r>
            <a:r>
              <a:rPr lang="sk-SK" sz="4800" dirty="0">
                <a:solidFill>
                  <a:schemeClr val="bg2"/>
                </a:solidFill>
                <a:latin typeface="Montserrat" panose="00000500000000000000" pitchFamily="50" charset="0"/>
              </a:rPr>
              <a:t> v Martine</a:t>
            </a:r>
            <a:endParaRPr lang="en-US" sz="4800" dirty="0">
              <a:solidFill>
                <a:schemeClr val="bg2"/>
              </a:solidFill>
              <a:latin typeface="Montserrat" panose="00000500000000000000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85B3DA-1BC5-4FA9-9729-889E5FC92A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1137356"/>
          </a:xfrm>
        </p:spPr>
        <p:txBody>
          <a:bodyPr>
            <a:normAutofit/>
          </a:bodyPr>
          <a:lstStyle/>
          <a:p>
            <a:r>
              <a:rPr lang="sk-SK" sz="2800" dirty="0">
                <a:latin typeface="Montserrat" panose="00000500000000000000" pitchFamily="50" charset="0"/>
              </a:rPr>
              <a:t>Tomáš </a:t>
            </a:r>
            <a:r>
              <a:rPr lang="sk-SK" sz="2800" dirty="0" err="1">
                <a:latin typeface="Montserrat" panose="00000500000000000000" pitchFamily="50" charset="0"/>
              </a:rPr>
              <a:t>Dudík</a:t>
            </a:r>
            <a:endParaRPr lang="sk-SK" sz="2800" dirty="0">
              <a:latin typeface="Montserrat" panose="00000500000000000000" pitchFamily="50" charset="0"/>
            </a:endParaRPr>
          </a:p>
          <a:p>
            <a:r>
              <a:rPr lang="sk-SK" sz="2800" dirty="0">
                <a:latin typeface="Montserrat" panose="00000500000000000000" pitchFamily="50" charset="0"/>
              </a:rPr>
              <a:t>Juraj Vasek</a:t>
            </a:r>
            <a:endParaRPr lang="en-US" sz="2800" dirty="0"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064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9B6D0A5-850E-4A61-84DC-FF27EF7A78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2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13936D-D1EB-4E42-A97F-942BA1F3DFA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752804-77E1-4BA3-893E-2FAF804135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4952" y="-115187"/>
            <a:ext cx="9144000" cy="915282"/>
          </a:xfrm>
        </p:spPr>
        <p:txBody>
          <a:bodyPr>
            <a:normAutofit/>
          </a:bodyPr>
          <a:lstStyle/>
          <a:p>
            <a:r>
              <a:rPr lang="sk-SK" sz="5400" b="1" dirty="0">
                <a:solidFill>
                  <a:schemeClr val="bg1"/>
                </a:solidFill>
              </a:rPr>
              <a:t>Zadanie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D9075E-DC1B-495C-BC15-3485C38B5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024" y="1137085"/>
            <a:ext cx="10255952" cy="4937759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 uvedenej URL nájdete HTML formulár, ktorý chráni  vstup do siene slávy (</a:t>
            </a:r>
            <a:r>
              <a:rPr lang="sk-SK" sz="3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sk-SK" sz="3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fame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). Našej </a:t>
            </a:r>
            <a:r>
              <a:rPr lang="sk-SK" sz="3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kontrarozvietke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sa podarilo vyzistiť nasledujúce údaje:</a:t>
            </a:r>
          </a:p>
          <a:p>
            <a:pPr>
              <a:lnSpc>
                <a:spcPct val="110000"/>
              </a:lnSpc>
            </a:pPr>
            <a:r>
              <a:rPr lang="sk-SK" sz="36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login</a:t>
            </a:r>
            <a:r>
              <a:rPr lang="sk-SK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admin</a:t>
            </a:r>
            <a:b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sk-SK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heslo: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 tom sa moc nevie, ale vieme, že začína písmenkom </a:t>
            </a:r>
            <a:r>
              <a:rPr lang="sk-SK" sz="3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x, 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pozostáva z malej abecedy a ma 4 znakov.</a:t>
            </a:r>
            <a:b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Pomocou </a:t>
            </a:r>
            <a:r>
              <a:rPr lang="sk-SK" sz="36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Bruteforce</a:t>
            </a:r>
            <a:r>
              <a:rPr lang="sk-SK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sa dostaňte do siene slávy. Kde vyplníte formulár so svojím meno a priezviskom.</a:t>
            </a:r>
            <a:endParaRPr lang="en-US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7614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A12B6C-883B-4CA4-8B44-7AB653BFE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859"/>
          <a:stretch/>
        </p:blipFill>
        <p:spPr>
          <a:xfrm>
            <a:off x="1" y="10"/>
            <a:ext cx="11862435" cy="6857990"/>
          </a:xfrm>
          <a:custGeom>
            <a:avLst/>
            <a:gdLst>
              <a:gd name="connsiteX0" fmla="*/ 0 w 11862435"/>
              <a:gd name="connsiteY0" fmla="*/ 0 h 6858000"/>
              <a:gd name="connsiteX1" fmla="*/ 2537458 w 11862435"/>
              <a:gd name="connsiteY1" fmla="*/ 0 h 6858000"/>
              <a:gd name="connsiteX2" fmla="*/ 3074669 w 11862435"/>
              <a:gd name="connsiteY2" fmla="*/ 0 h 6858000"/>
              <a:gd name="connsiteX3" fmla="*/ 3784383 w 11862435"/>
              <a:gd name="connsiteY3" fmla="*/ 0 h 6858000"/>
              <a:gd name="connsiteX4" fmla="*/ 8686282 w 11862435"/>
              <a:gd name="connsiteY4" fmla="*/ 0 h 6858000"/>
              <a:gd name="connsiteX5" fmla="*/ 11862435 w 11862435"/>
              <a:gd name="connsiteY5" fmla="*/ 6857999 h 6858000"/>
              <a:gd name="connsiteX6" fmla="*/ 5896483 w 11862435"/>
              <a:gd name="connsiteY6" fmla="*/ 6857999 h 6858000"/>
              <a:gd name="connsiteX7" fmla="*/ 5896483 w 11862435"/>
              <a:gd name="connsiteY7" fmla="*/ 6858000 h 6858000"/>
              <a:gd name="connsiteX8" fmla="*/ 3074669 w 11862435"/>
              <a:gd name="connsiteY8" fmla="*/ 6858000 h 6858000"/>
              <a:gd name="connsiteX9" fmla="*/ 2537458 w 11862435"/>
              <a:gd name="connsiteY9" fmla="*/ 6858000 h 6858000"/>
              <a:gd name="connsiteX10" fmla="*/ 0 w 11862435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2435" h="6858000">
                <a:moveTo>
                  <a:pt x="0" y="0"/>
                </a:moveTo>
                <a:lnTo>
                  <a:pt x="2537458" y="0"/>
                </a:lnTo>
                <a:lnTo>
                  <a:pt x="3074669" y="0"/>
                </a:lnTo>
                <a:lnTo>
                  <a:pt x="3784383" y="0"/>
                </a:lnTo>
                <a:lnTo>
                  <a:pt x="8686282" y="0"/>
                </a:lnTo>
                <a:lnTo>
                  <a:pt x="11862435" y="6857999"/>
                </a:lnTo>
                <a:lnTo>
                  <a:pt x="5896483" y="6857999"/>
                </a:lnTo>
                <a:lnTo>
                  <a:pt x="5896483" y="6858000"/>
                </a:lnTo>
                <a:lnTo>
                  <a:pt x="3074669" y="6858000"/>
                </a:lnTo>
                <a:lnTo>
                  <a:pt x="253745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4D1609B-102A-4C77-86A2-ACB29FB96D5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7839950" y="0"/>
            <a:ext cx="4352050" cy="6858478"/>
          </a:xfrm>
          <a:custGeom>
            <a:avLst/>
            <a:gdLst>
              <a:gd name="connsiteX0" fmla="*/ 4352050 w 4352050"/>
              <a:gd name="connsiteY0" fmla="*/ 6858478 h 6858478"/>
              <a:gd name="connsiteX1" fmla="*/ 0 w 4352050"/>
              <a:gd name="connsiteY1" fmla="*/ 6858478 h 6858478"/>
              <a:gd name="connsiteX2" fmla="*/ 0 w 4352050"/>
              <a:gd name="connsiteY2" fmla="*/ 0 h 6858478"/>
              <a:gd name="connsiteX3" fmla="*/ 103870 w 4352050"/>
              <a:gd name="connsiteY3" fmla="*/ 0 h 6858478"/>
              <a:gd name="connsiteX4" fmla="*/ 1170098 w 4352050"/>
              <a:gd name="connsiteY4" fmla="*/ 0 h 6858478"/>
              <a:gd name="connsiteX5" fmla="*/ 1175675 w 435205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52050" h="6858478">
                <a:moveTo>
                  <a:pt x="4352050" y="6858478"/>
                </a:moveTo>
                <a:lnTo>
                  <a:pt x="0" y="6858478"/>
                </a:lnTo>
                <a:lnTo>
                  <a:pt x="0" y="0"/>
                </a:lnTo>
                <a:lnTo>
                  <a:pt x="103870" y="0"/>
                </a:lnTo>
                <a:lnTo>
                  <a:pt x="1170098" y="0"/>
                </a:lnTo>
                <a:lnTo>
                  <a:pt x="1175675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C651F706-C94E-46D4-BAAE-BAFD1AD976F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8667950" y="0"/>
            <a:ext cx="3524051" cy="6858478"/>
          </a:xfrm>
          <a:custGeom>
            <a:avLst/>
            <a:gdLst>
              <a:gd name="connsiteX0" fmla="*/ 3524051 w 3524051"/>
              <a:gd name="connsiteY0" fmla="*/ 6858478 h 6858478"/>
              <a:gd name="connsiteX1" fmla="*/ 0 w 3524051"/>
              <a:gd name="connsiteY1" fmla="*/ 6858478 h 6858478"/>
              <a:gd name="connsiteX2" fmla="*/ 0 w 3524051"/>
              <a:gd name="connsiteY2" fmla="*/ 0 h 6858478"/>
              <a:gd name="connsiteX3" fmla="*/ 342099 w 3524051"/>
              <a:gd name="connsiteY3" fmla="*/ 0 h 6858478"/>
              <a:gd name="connsiteX4" fmla="*/ 347676 w 3524051"/>
              <a:gd name="connsiteY4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24051" h="6858478">
                <a:moveTo>
                  <a:pt x="3524051" y="6858478"/>
                </a:moveTo>
                <a:lnTo>
                  <a:pt x="0" y="6858478"/>
                </a:lnTo>
                <a:lnTo>
                  <a:pt x="0" y="0"/>
                </a:lnTo>
                <a:lnTo>
                  <a:pt x="342099" y="0"/>
                </a:lnTo>
                <a:lnTo>
                  <a:pt x="347676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878064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E5E9F-4821-48BD-8989-30EB4538D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k-SK" dirty="0"/>
              <a:t>Zahrnuté zručnosti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9B6E61-62D8-4AE5-AA9E-7FD9E5981A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3822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8933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91D4A0-4F60-495F-BD4D-FE7F1FEB37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7B91D4A0-4F60-495F-BD4D-FE7F1FEB37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7B91D4A0-4F60-495F-BD4D-FE7F1FEB37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E8E31E4-4A0B-4E46-8D4D-C360B391B8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graphicEl>
                                              <a:dgm id="{1E8E31E4-4A0B-4E46-8D4D-C360B391B8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graphicEl>
                                              <a:dgm id="{1E8E31E4-4A0B-4E46-8D4D-C360B391B8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9F56C0-126A-427E-A73D-BCAEE2A46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graphicEl>
                                              <a:dgm id="{719F56C0-126A-427E-A73D-BCAEE2A46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graphicEl>
                                              <a:dgm id="{719F56C0-126A-427E-A73D-BCAEE2A46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E4CDBC-6B22-492D-8FD2-AFE833F3CB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A3E4CDBC-6B22-492D-8FD2-AFE833F3CB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A3E4CDBC-6B22-492D-8FD2-AFE833F3CB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7F1D92A-82CA-4B07-8187-03E6D6FF51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graphicEl>
                                              <a:dgm id="{07F1D92A-82CA-4B07-8187-03E6D6FF51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07F1D92A-82CA-4B07-8187-03E6D6FF51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68D3E4B-119E-42C8-9AAC-2D345643D1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F68D3E4B-119E-42C8-9AAC-2D345643D1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F68D3E4B-119E-42C8-9AAC-2D345643D1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D96743B-5EEA-4C32-80E7-BC022D6247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graphicEl>
                                              <a:dgm id="{7D96743B-5EEA-4C32-80E7-BC022D6247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7D96743B-5EEA-4C32-80E7-BC022D6247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F77581-C777-425C-9923-9ED4FC1B86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B2F77581-C777-425C-9923-9ED4FC1B86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graphicEl>
                                              <a:dgm id="{B2F77581-C777-425C-9923-9ED4FC1B86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CE20F0-820F-43FB-B08B-E2D8C30328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F0CE20F0-820F-43FB-B08B-E2D8C30328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F0CE20F0-820F-43FB-B08B-E2D8C30328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9D7ECC-45D8-4E81-9612-F2ED8248CB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>
                                            <p:graphicEl>
                                              <a:dgm id="{669D7ECC-45D8-4E81-9612-F2ED8248CB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>
                                            <p:graphicEl>
                                              <a:dgm id="{669D7ECC-45D8-4E81-9612-F2ED8248CB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9D7C54A-880C-40EC-9328-387891597F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">
                                            <p:graphicEl>
                                              <a:dgm id="{A9D7C54A-880C-40EC-9328-387891597F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>
                                            <p:graphicEl>
                                              <a:dgm id="{A9D7C54A-880C-40EC-9328-387891597F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6868FD-B983-44EE-9732-8913A34924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graphicEl>
                                              <a:dgm id="{B26868FD-B983-44EE-9732-8913A34924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>
                                            <p:graphicEl>
                                              <a:dgm id="{B26868FD-B983-44EE-9732-8913A34924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3B3897-45A8-47EF-8954-1483D8B4D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24437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23AC064-BC96-4F32-8AE1-B2FD3875482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E7C77BC-7138-40B1-A15B-20F57A49462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E459FDE-8342-408C-81DC-B5CE4B702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632" y="307731"/>
            <a:ext cx="3997637" cy="39976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DE6990-E422-408C-956F-C45AB69A4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38" y="4756638"/>
            <a:ext cx="11139854" cy="930447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https://gitlab.com/jjur/formular</a:t>
            </a:r>
          </a:p>
        </p:txBody>
      </p:sp>
    </p:spTree>
    <p:extLst>
      <p:ext uri="{BB962C8B-B14F-4D97-AF65-F5344CB8AC3E}">
        <p14:creationId xmlns:p14="http://schemas.microsoft.com/office/powerpoint/2010/main" val="322077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CE6930B3-6609-4D18-BB16-F71150F68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1468" y="2519363"/>
            <a:ext cx="914400" cy="914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FF128E-1482-46D9-ADCC-43BFFFE22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9838" y="3433763"/>
            <a:ext cx="3197013" cy="2743200"/>
          </a:xfrm>
        </p:spPr>
        <p:txBody>
          <a:bodyPr anchor="t">
            <a:normAutofit/>
          </a:bodyPr>
          <a:lstStyle/>
          <a:p>
            <a:pPr algn="ctr"/>
            <a:r>
              <a:rPr lang="sk-SK" dirty="0"/>
              <a:t>Riešenie</a:t>
            </a:r>
            <a:endParaRPr lang="en-US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7491521-BEFA-4CEB-809E-2C926D4C79B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582426" y="-50635"/>
            <a:ext cx="10403375" cy="694944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requests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import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knižnice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pre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odosielanie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requestov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server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ascii_lowercase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import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...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znakov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trypass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(password):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funkcia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test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hesla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requests.post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"http://gvpt-test.6f.sk/account/login"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={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'username'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'admin'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'password'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"x"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 password})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r.text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invalid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trypass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badpass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 =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open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"log.txt"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"w"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generuj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maxlen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global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invalid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global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output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ascii_lowercase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new = string +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(new) &lt;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maxlen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generuj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(new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maxlen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True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result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trypass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(new)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result != invalid: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(new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datetime.now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"SUCCESS"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=output)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"success"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 True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(new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datetime.now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"FAIL"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A492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=output)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startTime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datetime.now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generuj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888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datetime.now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 -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startTime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91421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DD95BE-5028-43EB-9C5F-0A152E715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1 000 REQUESTOV ZA MINÚTU</a:t>
            </a:r>
          </a:p>
        </p:txBody>
      </p:sp>
    </p:spTree>
    <p:extLst>
      <p:ext uri="{BB962C8B-B14F-4D97-AF65-F5344CB8AC3E}">
        <p14:creationId xmlns:p14="http://schemas.microsoft.com/office/powerpoint/2010/main" val="5731443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>
              <a:ext uri="{FF2B5EF4-FFF2-40B4-BE49-F238E27FC236}">
                <a16:creationId xmlns:a16="http://schemas.microsoft.com/office/drawing/2014/main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>
              <a:ext uri="{FF2B5EF4-FFF2-40B4-BE49-F238E27FC236}">
                <a16:creationId xmlns:a16="http://schemas.microsoft.com/office/drawing/2014/main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686E3-E292-432B-AE67-1972F0288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 fontScale="90000"/>
          </a:bodyPr>
          <a:lstStyle/>
          <a:p>
            <a:r>
              <a:rPr lang="sk-SK" sz="6600" dirty="0">
                <a:solidFill>
                  <a:schemeClr val="bg2"/>
                </a:solidFill>
                <a:latin typeface="Montserrat" panose="00000500000000000000" pitchFamily="50" charset="0"/>
              </a:rPr>
              <a:t>Ďakujeme za pozornosť</a:t>
            </a:r>
            <a:endParaRPr lang="en-US" sz="6600" dirty="0">
              <a:solidFill>
                <a:schemeClr val="bg2"/>
              </a:solidFill>
              <a:latin typeface="Montserrat" panose="00000500000000000000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8BBFB3-86E9-421B-8070-65FE9E661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sk-SK" sz="3600" dirty="0">
                <a:latin typeface="Montserrat" panose="00000500000000000000" pitchFamily="50" charset="0"/>
              </a:rPr>
              <a:t>A je čas na otázky</a:t>
            </a:r>
            <a:endParaRPr lang="en-US" sz="3600" dirty="0">
              <a:latin typeface="Montserrat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1686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DB7C82F-AB7E-4F0C-B829-FA1B9C41518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person smiling for the camera&#10;&#10;Description generated with very high confidence">
            <a:extLst>
              <a:ext uri="{FF2B5EF4-FFF2-40B4-BE49-F238E27FC236}">
                <a16:creationId xmlns:a16="http://schemas.microsoft.com/office/drawing/2014/main" id="{C106F2AB-1D52-4FE0-AE82-3E0CDB8219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5" r="2" b="10416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749F00-B87F-4C16-9EA2-ACB8A9D08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u="sng" kern="1200" dirty="0">
                <a:solidFill>
                  <a:schemeClr val="tx1"/>
                </a:solidFill>
                <a:latin typeface="Montserrat" panose="00000500000000000000" pitchFamily="50" charset="0"/>
              </a:rPr>
              <a:t>TOMÁŠ DUDÍK</a:t>
            </a:r>
            <a:b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Učiteľ</a:t>
            </a: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INF, MAT</a:t>
            </a:r>
            <a:b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t.dudik@gmail.com</a:t>
            </a:r>
          </a:p>
        </p:txBody>
      </p:sp>
    </p:spTree>
    <p:extLst>
      <p:ext uri="{BB962C8B-B14F-4D97-AF65-F5344CB8AC3E}">
        <p14:creationId xmlns:p14="http://schemas.microsoft.com/office/powerpoint/2010/main" val="2326112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BCC55ACC-A2F6-403C-A3A4-D59B3734D45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smiling person in a blue shirt&#10;&#10;Description generated with very high confidence">
            <a:extLst>
              <a:ext uri="{FF2B5EF4-FFF2-40B4-BE49-F238E27FC236}">
                <a16:creationId xmlns:a16="http://schemas.microsoft.com/office/drawing/2014/main" id="{C106F2AB-1D52-4FE0-AE82-3E0CDB82193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"/>
          <a:stretch/>
        </p:blipFill>
        <p:spPr>
          <a:xfrm>
            <a:off x="6021086" y="544777"/>
            <a:ext cx="6170914" cy="6313225"/>
          </a:xfrm>
          <a:custGeom>
            <a:avLst/>
            <a:gdLst>
              <a:gd name="connsiteX0" fmla="*/ 3397813 w 6170914"/>
              <a:gd name="connsiteY0" fmla="*/ 0 h 6313225"/>
              <a:gd name="connsiteX1" fmla="*/ 6019731 w 6170914"/>
              <a:gd name="connsiteY1" fmla="*/ 1236489 h 6313225"/>
              <a:gd name="connsiteX2" fmla="*/ 6170914 w 6170914"/>
              <a:gd name="connsiteY2" fmla="*/ 1438663 h 6313225"/>
              <a:gd name="connsiteX3" fmla="*/ 6170914 w 6170914"/>
              <a:gd name="connsiteY3" fmla="*/ 5356963 h 6313225"/>
              <a:gd name="connsiteX4" fmla="*/ 6019731 w 6170914"/>
              <a:gd name="connsiteY4" fmla="*/ 5559138 h 6313225"/>
              <a:gd name="connsiteX5" fmla="*/ 5194591 w 6170914"/>
              <a:gd name="connsiteY5" fmla="*/ 6282226 h 6313225"/>
              <a:gd name="connsiteX6" fmla="*/ 5141791 w 6170914"/>
              <a:gd name="connsiteY6" fmla="*/ 6313225 h 6313225"/>
              <a:gd name="connsiteX7" fmla="*/ 1659199 w 6170914"/>
              <a:gd name="connsiteY7" fmla="*/ 6313225 h 6313225"/>
              <a:gd name="connsiteX8" fmla="*/ 1498064 w 6170914"/>
              <a:gd name="connsiteY8" fmla="*/ 6215333 h 6313225"/>
              <a:gd name="connsiteX9" fmla="*/ 0 w 6170914"/>
              <a:gd name="connsiteY9" fmla="*/ 3397813 h 6313225"/>
              <a:gd name="connsiteX10" fmla="*/ 3397813 w 6170914"/>
              <a:gd name="connsiteY10" fmla="*/ 0 h 6313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749F00-B87F-4C16-9EA2-ACB8A9D08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320859"/>
            <a:ext cx="4632566" cy="207633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sk-SK" sz="5300" b="1" u="sng" kern="1200" dirty="0">
                <a:solidFill>
                  <a:schemeClr val="tx1"/>
                </a:solidFill>
                <a:latin typeface="Montserrat" panose="00000500000000000000" pitchFamily="50" charset="0"/>
              </a:rPr>
              <a:t>JURAJ VASEK</a:t>
            </a:r>
            <a:b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sk-SK" sz="3100" dirty="0"/>
              <a:t>Študent</a:t>
            </a:r>
            <a:b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sk-SK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j</a:t>
            </a:r>
            <a:r>
              <a:rPr lang="sk-SK" sz="3100" dirty="0"/>
              <a:t>uraj.vasek@studentstc.sk</a:t>
            </a:r>
            <a:br>
              <a:rPr lang="sk-SK" sz="3100" dirty="0"/>
            </a:br>
            <a:r>
              <a:rPr lang="sk-SK" sz="3100" dirty="0"/>
              <a:t>http://linkedin.com/in/jjursk</a:t>
            </a:r>
            <a:endParaRPr lang="en-US" sz="41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238521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81BC32-FF58-4898-A6B5-7B3D059BCEB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614406-135F-4875-9C87-53822CB19AB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A47020BD-3785-4628-8C5E-A4011B43EF8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49F00-B87F-4C16-9EA2-ACB8A9D08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anchor="b">
            <a:normAutofit/>
          </a:bodyPr>
          <a:lstStyle/>
          <a:p>
            <a:r>
              <a:rPr lang="sk-SK" sz="4800" dirty="0">
                <a:solidFill>
                  <a:schemeClr val="bg1"/>
                </a:solidFill>
              </a:rPr>
              <a:t>Hodinová dotácia</a:t>
            </a:r>
            <a:endParaRPr lang="en-US" sz="48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4FD212-6201-4087-A708-D56D0FA035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809928"/>
              </p:ext>
            </p:extLst>
          </p:nvPr>
        </p:nvGraphicFramePr>
        <p:xfrm>
          <a:off x="960120" y="2917149"/>
          <a:ext cx="10279971" cy="2987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4207893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7723C95-DE02-4779-B4B3-DABFF85D7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E860FF-6214-458C-B8B6-840D3D4BD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79A69E-2DBC-4FA4-8495-9B37C56A910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F80B1E9-A8C1-4802-BFFD-7FC81CD2112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971B7118-3D8D-49EB-ABF8-60741225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38735"/>
            <a:ext cx="12343251" cy="701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k-SK" dirty="0">
                <a:solidFill>
                  <a:schemeClr val="bg1"/>
                </a:solidFill>
              </a:rPr>
              <a:t>1. </a:t>
            </a:r>
            <a:r>
              <a:rPr lang="en-US" dirty="0">
                <a:solidFill>
                  <a:schemeClr val="bg1"/>
                </a:solidFill>
              </a:rPr>
              <a:t>Code for Life  (https://www.codeforlife.education/) </a:t>
            </a:r>
          </a:p>
        </p:txBody>
      </p:sp>
    </p:spTree>
    <p:extLst>
      <p:ext uri="{BB962C8B-B14F-4D97-AF65-F5344CB8AC3E}">
        <p14:creationId xmlns:p14="http://schemas.microsoft.com/office/powerpoint/2010/main" val="2425923750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uilding, indoor&#10;&#10;Description generated with high confidence">
            <a:extLst>
              <a:ext uri="{FF2B5EF4-FFF2-40B4-BE49-F238E27FC236}">
                <a16:creationId xmlns:a16="http://schemas.microsoft.com/office/drawing/2014/main" id="{7E808FE6-05E4-4D93-949A-B60B22E1E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5FB98A-4153-49C3-BF4E-C02F8EE84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CodeCombat (https://codecombat.com/play).</a:t>
            </a:r>
          </a:p>
        </p:txBody>
      </p:sp>
    </p:spTree>
    <p:extLst>
      <p:ext uri="{BB962C8B-B14F-4D97-AF65-F5344CB8AC3E}">
        <p14:creationId xmlns:p14="http://schemas.microsoft.com/office/powerpoint/2010/main" val="225731213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B62BC4E2-9A98-4E5F-BC6E-97E4E075ED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9">
            <a:extLst>
              <a:ext uri="{FF2B5EF4-FFF2-40B4-BE49-F238E27FC236}">
                <a16:creationId xmlns:a16="http://schemas.microsoft.com/office/drawing/2014/main" id="{5FE860FF-6214-458C-B8B6-840D3D4BD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6079A69E-2DBC-4FA4-8495-9B37C56A910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3">
            <a:extLst>
              <a:ext uri="{FF2B5EF4-FFF2-40B4-BE49-F238E27FC236}">
                <a16:creationId xmlns:a16="http://schemas.microsoft.com/office/drawing/2014/main" id="{0F80B1E9-A8C1-4802-BFFD-7FC81CD2112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3CCDFBE-329B-4558-9991-648EE61D2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Empire of  Code (https://empireofcode.com/)</a:t>
            </a:r>
          </a:p>
        </p:txBody>
      </p:sp>
    </p:spTree>
    <p:extLst>
      <p:ext uri="{BB962C8B-B14F-4D97-AF65-F5344CB8AC3E}">
        <p14:creationId xmlns:p14="http://schemas.microsoft.com/office/powerpoint/2010/main" val="69475874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60CFA860-78C3-493B-BB57-8610637E56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D82C39D-0794-4AE4-B498-BA8325EAE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Code Wars (https://www.codewars.com/)</a:t>
            </a:r>
          </a:p>
        </p:txBody>
      </p:sp>
    </p:spTree>
    <p:extLst>
      <p:ext uri="{BB962C8B-B14F-4D97-AF65-F5344CB8AC3E}">
        <p14:creationId xmlns:p14="http://schemas.microsoft.com/office/powerpoint/2010/main" val="142142456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B473EB69-10DC-464C-90C2-2D8F3980D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9">
            <a:extLst>
              <a:ext uri="{FF2B5EF4-FFF2-40B4-BE49-F238E27FC236}">
                <a16:creationId xmlns:a16="http://schemas.microsoft.com/office/drawing/2014/main" id="{5FE860FF-6214-458C-B8B6-840D3D4BD8A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079A69E-2DBC-4FA4-8495-9B37C56A910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F80B1E9-A8C1-4802-BFFD-7FC81CD2112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9D23582-2D6D-461A-8306-E439BC97C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Jupyter Notebooks + Nbgradder</a:t>
            </a:r>
          </a:p>
        </p:txBody>
      </p:sp>
    </p:spTree>
    <p:extLst>
      <p:ext uri="{BB962C8B-B14F-4D97-AF65-F5344CB8AC3E}">
        <p14:creationId xmlns:p14="http://schemas.microsoft.com/office/powerpoint/2010/main" val="11146430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1030</TotalTime>
  <Words>158</Words>
  <Application>Microsoft Office PowerPoint</Application>
  <PresentationFormat>Widescreen</PresentationFormat>
  <Paragraphs>38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Montserrat</vt:lpstr>
      <vt:lpstr>Open Sans</vt:lpstr>
      <vt:lpstr>Office Theme</vt:lpstr>
      <vt:lpstr>Ako sa pasujeme s Pythonom v Martine</vt:lpstr>
      <vt:lpstr>TOMÁŠ DUDÍK Učiteľ INF, MAT t.dudik@gmail.com</vt:lpstr>
      <vt:lpstr>JURAJ VASEK Študent juraj.vasek@studentstc.sk http://linkedin.com/in/jjursk</vt:lpstr>
      <vt:lpstr>Hodinová dotácia</vt:lpstr>
      <vt:lpstr>1. Code for Life  (https://www.codeforlife.education/) </vt:lpstr>
      <vt:lpstr>CodeCombat (https://codecombat.com/play).</vt:lpstr>
      <vt:lpstr>Empire of  Code (https://empireofcode.com/)</vt:lpstr>
      <vt:lpstr>Code Wars (https://www.codewars.com/)</vt:lpstr>
      <vt:lpstr>Jupyter Notebooks + Nbgradder</vt:lpstr>
      <vt:lpstr>Zadanie</vt:lpstr>
      <vt:lpstr>PowerPoint Presentation</vt:lpstr>
      <vt:lpstr>Zahrnuté zručnosti</vt:lpstr>
      <vt:lpstr>PowerPoint Presentation</vt:lpstr>
      <vt:lpstr>https://gitlab.com/jjur/formular</vt:lpstr>
      <vt:lpstr>Riešenie</vt:lpstr>
      <vt:lpstr>1 000 REQUESTOV ZA MINÚTU</vt:lpstr>
      <vt:lpstr>Ďakujeme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https://gitlab.com/jjur/formular</dc:title>
  <dc:creator>Juraj Vasek</dc:creator>
  <cp:lastModifiedBy>Juraj Vasek</cp:lastModifiedBy>
  <cp:revision>19</cp:revision>
  <dcterms:created xsi:type="dcterms:W3CDTF">2018-03-08T12:37:44Z</dcterms:created>
  <dcterms:modified xsi:type="dcterms:W3CDTF">2018-03-09T11:52:57Z</dcterms:modified>
</cp:coreProperties>
</file>

<file path=docProps/thumbnail.jpeg>
</file>